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ink/ink1.xml" ContentType="application/inkml+xml"/>
  <Override PartName="/ppt/ink/ink2.xml" ContentType="application/inkml+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4"/>
  </p:sldMasterIdLst>
  <p:notesMasterIdLst>
    <p:notesMasterId r:id="rId17"/>
  </p:notesMasterIdLst>
  <p:sldIdLst>
    <p:sldId id="462" r:id="rId5"/>
    <p:sldId id="471" r:id="rId6"/>
    <p:sldId id="423" r:id="rId7"/>
    <p:sldId id="435" r:id="rId8"/>
    <p:sldId id="470" r:id="rId9"/>
    <p:sldId id="264" r:id="rId10"/>
    <p:sldId id="472" r:id="rId11"/>
    <p:sldId id="474" r:id="rId12"/>
    <p:sldId id="473" r:id="rId13"/>
    <p:sldId id="293" r:id="rId14"/>
    <p:sldId id="295" r:id="rId15"/>
    <p:sldId id="263"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BB46F"/>
    <a:srgbClr val="C99C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081" autoAdjust="0"/>
  </p:normalViewPr>
  <p:slideViewPr>
    <p:cSldViewPr snapToGrid="0" showGuides="1">
      <p:cViewPr varScale="1">
        <p:scale>
          <a:sx n="79" d="100"/>
          <a:sy n="79" d="100"/>
        </p:scale>
        <p:origin x="85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utu.fi\verkkolevyt\TSE-Opintotoimisto\TuJa\TuJa\AoL%20ja%20akkreditointi\Doctors_mittarit_materiaalia_JG.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1"/>
          <c:tx>
            <c:strRef>
              <c:f>Applications!$L$17</c:f>
              <c:strCache>
                <c:ptCount val="1"/>
                <c:pt idx="0">
                  <c:v>Finnish</c:v>
                </c:pt>
              </c:strCache>
            </c:strRef>
          </c:tx>
          <c:spPr>
            <a:solidFill>
              <a:schemeClr val="accent5"/>
            </a:solidFill>
            <a:ln>
              <a:noFill/>
            </a:ln>
            <a:effectLst/>
          </c:spPr>
          <c:invertIfNegative val="0"/>
          <c:cat>
            <c:numRef>
              <c:f>Applications!$J$18:$J$32</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Applications!$L$18:$L$32</c:f>
              <c:numCache>
                <c:formatCode>General</c:formatCode>
                <c:ptCount val="15"/>
                <c:pt idx="0">
                  <c:v>36</c:v>
                </c:pt>
                <c:pt idx="1">
                  <c:v>28</c:v>
                </c:pt>
                <c:pt idx="2">
                  <c:v>52</c:v>
                </c:pt>
                <c:pt idx="3">
                  <c:v>35</c:v>
                </c:pt>
                <c:pt idx="4">
                  <c:v>20</c:v>
                </c:pt>
                <c:pt idx="5">
                  <c:v>37</c:v>
                </c:pt>
                <c:pt idx="6">
                  <c:v>25</c:v>
                </c:pt>
                <c:pt idx="7">
                  <c:v>32</c:v>
                </c:pt>
                <c:pt idx="8">
                  <c:v>29</c:v>
                </c:pt>
                <c:pt idx="9">
                  <c:v>37</c:v>
                </c:pt>
                <c:pt idx="10">
                  <c:v>27</c:v>
                </c:pt>
                <c:pt idx="11">
                  <c:v>23</c:v>
                </c:pt>
                <c:pt idx="12">
                  <c:v>34</c:v>
                </c:pt>
                <c:pt idx="13">
                  <c:v>28</c:v>
                </c:pt>
                <c:pt idx="14">
                  <c:v>33</c:v>
                </c:pt>
              </c:numCache>
            </c:numRef>
          </c:val>
          <c:extLst>
            <c:ext xmlns:c16="http://schemas.microsoft.com/office/drawing/2014/chart" uri="{C3380CC4-5D6E-409C-BE32-E72D297353CC}">
              <c16:uniqueId val="{00000000-E577-4508-B6A7-B845CCECC92E}"/>
            </c:ext>
          </c:extLst>
        </c:ser>
        <c:ser>
          <c:idx val="2"/>
          <c:order val="2"/>
          <c:tx>
            <c:strRef>
              <c:f>Applications!$M$17</c:f>
              <c:strCache>
                <c:ptCount val="1"/>
                <c:pt idx="0">
                  <c:v>Foreign</c:v>
                </c:pt>
              </c:strCache>
            </c:strRef>
          </c:tx>
          <c:spPr>
            <a:solidFill>
              <a:schemeClr val="accent4"/>
            </a:solidFill>
            <a:ln>
              <a:noFill/>
            </a:ln>
            <a:effectLst/>
          </c:spPr>
          <c:invertIfNegative val="0"/>
          <c:cat>
            <c:numRef>
              <c:f>Applications!$J$18:$J$32</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Applications!$M$18:$M$32</c:f>
              <c:numCache>
                <c:formatCode>General</c:formatCode>
                <c:ptCount val="15"/>
                <c:pt idx="0">
                  <c:v>17</c:v>
                </c:pt>
                <c:pt idx="1">
                  <c:v>13</c:v>
                </c:pt>
                <c:pt idx="2">
                  <c:v>54</c:v>
                </c:pt>
                <c:pt idx="3">
                  <c:v>41</c:v>
                </c:pt>
                <c:pt idx="4">
                  <c:v>62</c:v>
                </c:pt>
                <c:pt idx="5">
                  <c:v>31</c:v>
                </c:pt>
                <c:pt idx="6">
                  <c:v>56</c:v>
                </c:pt>
                <c:pt idx="7">
                  <c:v>75</c:v>
                </c:pt>
                <c:pt idx="8">
                  <c:v>77</c:v>
                </c:pt>
                <c:pt idx="9">
                  <c:v>79</c:v>
                </c:pt>
                <c:pt idx="10">
                  <c:v>54</c:v>
                </c:pt>
                <c:pt idx="11">
                  <c:v>78</c:v>
                </c:pt>
                <c:pt idx="12">
                  <c:v>155</c:v>
                </c:pt>
                <c:pt idx="13">
                  <c:v>205</c:v>
                </c:pt>
                <c:pt idx="14">
                  <c:v>222</c:v>
                </c:pt>
              </c:numCache>
            </c:numRef>
          </c:val>
          <c:extLst>
            <c:ext xmlns:c16="http://schemas.microsoft.com/office/drawing/2014/chart" uri="{C3380CC4-5D6E-409C-BE32-E72D297353CC}">
              <c16:uniqueId val="{00000001-E577-4508-B6A7-B845CCECC92E}"/>
            </c:ext>
          </c:extLst>
        </c:ser>
        <c:dLbls>
          <c:showLegendKey val="0"/>
          <c:showVal val="0"/>
          <c:showCatName val="0"/>
          <c:showSerName val="0"/>
          <c:showPercent val="0"/>
          <c:showBubbleSize val="0"/>
        </c:dLbls>
        <c:gapWidth val="55"/>
        <c:overlap val="100"/>
        <c:axId val="322251088"/>
        <c:axId val="322251480"/>
      </c:barChart>
      <c:lineChart>
        <c:grouping val="standard"/>
        <c:varyColors val="0"/>
        <c:ser>
          <c:idx val="3"/>
          <c:order val="3"/>
          <c:tx>
            <c:strRef>
              <c:f>Applications!$N$17</c:f>
              <c:strCache>
                <c:ptCount val="1"/>
                <c:pt idx="0">
                  <c:v>Share of selected from applicants %</c:v>
                </c:pt>
              </c:strCache>
            </c:strRef>
          </c:tx>
          <c:spPr>
            <a:ln w="28575" cap="rnd">
              <a:solidFill>
                <a:schemeClr val="accent6">
                  <a:lumMod val="60000"/>
                </a:schemeClr>
              </a:solidFill>
              <a:round/>
            </a:ln>
            <a:effectLst/>
          </c:spPr>
          <c:marker>
            <c:symbol val="none"/>
          </c:marker>
          <c:cat>
            <c:numRef>
              <c:f>Applications!$J$18:$J$32</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Applications!$N$18:$N$32</c:f>
              <c:numCache>
                <c:formatCode>0</c:formatCode>
                <c:ptCount val="15"/>
                <c:pt idx="0">
                  <c:v>64.15094339622641</c:v>
                </c:pt>
                <c:pt idx="1">
                  <c:v>58.536585365853654</c:v>
                </c:pt>
                <c:pt idx="2">
                  <c:v>43.39622641509434</c:v>
                </c:pt>
                <c:pt idx="3">
                  <c:v>31.578947368421051</c:v>
                </c:pt>
                <c:pt idx="4">
                  <c:v>28.04878048780488</c:v>
                </c:pt>
                <c:pt idx="5">
                  <c:v>29.411764705882355</c:v>
                </c:pt>
                <c:pt idx="6">
                  <c:v>28.39506172839506</c:v>
                </c:pt>
                <c:pt idx="7">
                  <c:v>28.971962616822427</c:v>
                </c:pt>
                <c:pt idx="8">
                  <c:v>20.754716981132077</c:v>
                </c:pt>
                <c:pt idx="9" formatCode="General">
                  <c:v>28</c:v>
                </c:pt>
                <c:pt idx="10" formatCode="General">
                  <c:v>22</c:v>
                </c:pt>
                <c:pt idx="11" formatCode="General">
                  <c:v>27</c:v>
                </c:pt>
                <c:pt idx="12" formatCode="General">
                  <c:v>17</c:v>
                </c:pt>
                <c:pt idx="13" formatCode="General">
                  <c:v>14</c:v>
                </c:pt>
                <c:pt idx="14" formatCode="General">
                  <c:v>13</c:v>
                </c:pt>
              </c:numCache>
            </c:numRef>
          </c:val>
          <c:smooth val="0"/>
          <c:extLst>
            <c:ext xmlns:c16="http://schemas.microsoft.com/office/drawing/2014/chart" uri="{C3380CC4-5D6E-409C-BE32-E72D297353CC}">
              <c16:uniqueId val="{00000002-E577-4508-B6A7-B845CCECC92E}"/>
            </c:ext>
          </c:extLst>
        </c:ser>
        <c:dLbls>
          <c:showLegendKey val="0"/>
          <c:showVal val="0"/>
          <c:showCatName val="0"/>
          <c:showSerName val="0"/>
          <c:showPercent val="0"/>
          <c:showBubbleSize val="0"/>
        </c:dLbls>
        <c:marker val="1"/>
        <c:smooth val="0"/>
        <c:axId val="322251088"/>
        <c:axId val="322251480"/>
        <c:extLst>
          <c:ext xmlns:c15="http://schemas.microsoft.com/office/drawing/2012/chart" uri="{02D57815-91ED-43cb-92C2-25804820EDAC}">
            <c15:filteredLineSeries>
              <c15:ser>
                <c:idx val="4"/>
                <c:order val="4"/>
                <c:tx>
                  <c:strRef>
                    <c:extLst>
                      <c:ext uri="{02D57815-91ED-43cb-92C2-25804820EDAC}">
                        <c15:formulaRef>
                          <c15:sqref>Applications!$O$17</c15:sqref>
                        </c15:formulaRef>
                      </c:ext>
                    </c:extLst>
                    <c:strCache>
                      <c:ptCount val="1"/>
                    </c:strCache>
                  </c:strRef>
                </c:tx>
                <c:spPr>
                  <a:ln w="28575" cap="rnd">
                    <a:solidFill>
                      <a:schemeClr val="accent5">
                        <a:lumMod val="60000"/>
                      </a:schemeClr>
                    </a:solidFill>
                    <a:round/>
                  </a:ln>
                  <a:effectLst/>
                </c:spPr>
                <c:marker>
                  <c:symbol val="none"/>
                </c:marker>
                <c:cat>
                  <c:numRef>
                    <c:extLst>
                      <c:ext uri="{02D57815-91ED-43cb-92C2-25804820EDAC}">
                        <c15:formulaRef>
                          <c15:sqref>Applications!$J$18:$J$32</c15:sqref>
                        </c15:formulaRef>
                      </c:ext>
                    </c:extLst>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extLst>
                      <c:ext uri="{02D57815-91ED-43cb-92C2-25804820EDAC}">
                        <c15:formulaRef>
                          <c15:sqref>Applications!$O$18:$O$32</c15:sqref>
                        </c15:formulaRef>
                      </c:ext>
                    </c:extLst>
                    <c:numCache>
                      <c:formatCode>General</c:formatCode>
                      <c:ptCount val="15"/>
                    </c:numCache>
                  </c:numRef>
                </c:val>
                <c:smooth val="0"/>
                <c:extLst>
                  <c:ext xmlns:c16="http://schemas.microsoft.com/office/drawing/2014/chart" uri="{C3380CC4-5D6E-409C-BE32-E72D297353CC}">
                    <c16:uniqueId val="{00000004-E577-4508-B6A7-B845CCECC92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Applications!$P$17</c15:sqref>
                        </c15:formulaRef>
                      </c:ext>
                    </c:extLst>
                    <c:strCache>
                      <c:ptCount val="1"/>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Applications!$J$18:$J$32</c15:sqref>
                        </c15:formulaRef>
                      </c:ext>
                    </c:extLst>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extLst xmlns:c15="http://schemas.microsoft.com/office/drawing/2012/chart">
                      <c:ext xmlns:c15="http://schemas.microsoft.com/office/drawing/2012/chart" uri="{02D57815-91ED-43cb-92C2-25804820EDAC}">
                        <c15:formulaRef>
                          <c15:sqref>Applications!$P$18:$P$32</c15:sqref>
                        </c15:formulaRef>
                      </c:ext>
                    </c:extLst>
                    <c:numCache>
                      <c:formatCode>General</c:formatCode>
                      <c:ptCount val="15"/>
                    </c:numCache>
                  </c:numRef>
                </c:val>
                <c:smooth val="0"/>
                <c:extLst xmlns:c15="http://schemas.microsoft.com/office/drawing/2012/chart">
                  <c:ext xmlns:c16="http://schemas.microsoft.com/office/drawing/2014/chart" uri="{C3380CC4-5D6E-409C-BE32-E72D297353CC}">
                    <c16:uniqueId val="{00000005-E577-4508-B6A7-B845CCECC92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Applications!$Q$17</c15:sqref>
                        </c15:formulaRef>
                      </c:ext>
                    </c:extLst>
                    <c:strCache>
                      <c:ptCount val="1"/>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Applications!$J$18:$J$32</c15:sqref>
                        </c15:formulaRef>
                      </c:ext>
                    </c:extLst>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extLst xmlns:c15="http://schemas.microsoft.com/office/drawing/2012/chart">
                      <c:ext xmlns:c15="http://schemas.microsoft.com/office/drawing/2012/chart" uri="{02D57815-91ED-43cb-92C2-25804820EDAC}">
                        <c15:formulaRef>
                          <c15:sqref>Applications!$Q$18:$Q$32</c15:sqref>
                        </c15:formulaRef>
                      </c:ext>
                    </c:extLst>
                    <c:numCache>
                      <c:formatCode>General</c:formatCode>
                      <c:ptCount val="15"/>
                    </c:numCache>
                  </c:numRef>
                </c:val>
                <c:smooth val="0"/>
                <c:extLst xmlns:c15="http://schemas.microsoft.com/office/drawing/2012/chart">
                  <c:ext xmlns:c16="http://schemas.microsoft.com/office/drawing/2014/chart" uri="{C3380CC4-5D6E-409C-BE32-E72D297353CC}">
                    <c16:uniqueId val="{00000006-E577-4508-B6A7-B845CCECC92E}"/>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Applications!$R$17</c15:sqref>
                        </c15:formulaRef>
                      </c:ext>
                    </c:extLst>
                    <c:strCache>
                      <c:ptCount val="1"/>
                      <c:pt idx="0">
                        <c:v>How many applied</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Applications!$J$18:$J$32</c15:sqref>
                        </c15:formulaRef>
                      </c:ext>
                    </c:extLst>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extLst xmlns:c15="http://schemas.microsoft.com/office/drawing/2012/chart">
                      <c:ext xmlns:c15="http://schemas.microsoft.com/office/drawing/2012/chart" uri="{02D57815-91ED-43cb-92C2-25804820EDAC}">
                        <c15:formulaRef>
                          <c15:sqref>Applications!$R$18:$R$32</c15:sqref>
                        </c15:formulaRef>
                      </c:ext>
                    </c:extLst>
                    <c:numCache>
                      <c:formatCode>General</c:formatCode>
                      <c:ptCount val="15"/>
                      <c:pt idx="0">
                        <c:v>53</c:v>
                      </c:pt>
                      <c:pt idx="1">
                        <c:v>41</c:v>
                      </c:pt>
                      <c:pt idx="2">
                        <c:v>106</c:v>
                      </c:pt>
                      <c:pt idx="3">
                        <c:v>76</c:v>
                      </c:pt>
                      <c:pt idx="4">
                        <c:v>82</c:v>
                      </c:pt>
                      <c:pt idx="5">
                        <c:v>68</c:v>
                      </c:pt>
                      <c:pt idx="6">
                        <c:v>81</c:v>
                      </c:pt>
                      <c:pt idx="7">
                        <c:v>107</c:v>
                      </c:pt>
                      <c:pt idx="8">
                        <c:v>106</c:v>
                      </c:pt>
                      <c:pt idx="9">
                        <c:v>116</c:v>
                      </c:pt>
                      <c:pt idx="10">
                        <c:v>81</c:v>
                      </c:pt>
                      <c:pt idx="11">
                        <c:v>101</c:v>
                      </c:pt>
                      <c:pt idx="12">
                        <c:v>189</c:v>
                      </c:pt>
                      <c:pt idx="13">
                        <c:v>233</c:v>
                      </c:pt>
                      <c:pt idx="14">
                        <c:v>255</c:v>
                      </c:pt>
                    </c:numCache>
                  </c:numRef>
                </c:val>
                <c:smooth val="0"/>
                <c:extLst xmlns:c15="http://schemas.microsoft.com/office/drawing/2012/chart">
                  <c:ext xmlns:c16="http://schemas.microsoft.com/office/drawing/2014/chart" uri="{C3380CC4-5D6E-409C-BE32-E72D297353CC}">
                    <c16:uniqueId val="{00000007-E577-4508-B6A7-B845CCECC92E}"/>
                  </c:ext>
                </c:extLst>
              </c15:ser>
            </c15:filteredLineSeries>
          </c:ext>
        </c:extLst>
      </c:lineChart>
      <c:lineChart>
        <c:grouping val="standard"/>
        <c:varyColors val="0"/>
        <c:dLbls>
          <c:showLegendKey val="0"/>
          <c:showVal val="0"/>
          <c:showCatName val="0"/>
          <c:showSerName val="0"/>
          <c:showPercent val="0"/>
          <c:showBubbleSize val="0"/>
        </c:dLbls>
        <c:marker val="1"/>
        <c:smooth val="0"/>
        <c:axId val="249288232"/>
        <c:axId val="322251872"/>
        <c:extLst>
          <c:ext xmlns:c15="http://schemas.microsoft.com/office/drawing/2012/chart" uri="{02D57815-91ED-43cb-92C2-25804820EDAC}">
            <c15:filteredLineSeries>
              <c15:ser>
                <c:idx val="0"/>
                <c:order val="0"/>
                <c:tx>
                  <c:strRef>
                    <c:extLst>
                      <c:ext uri="{02D57815-91ED-43cb-92C2-25804820EDAC}">
                        <c15:formulaRef>
                          <c15:sqref>Applications!$K$17</c15:sqref>
                        </c15:formulaRef>
                      </c:ext>
                    </c:extLst>
                    <c:strCache>
                      <c:ptCount val="1"/>
                      <c:pt idx="0">
                        <c:v>How many were admitted</c:v>
                      </c:pt>
                    </c:strCache>
                  </c:strRef>
                </c:tx>
                <c:spPr>
                  <a:ln w="28575" cap="rnd">
                    <a:solidFill>
                      <a:schemeClr val="accent6"/>
                    </a:solidFill>
                    <a:round/>
                  </a:ln>
                  <a:effectLst/>
                </c:spPr>
                <c:marker>
                  <c:symbol val="none"/>
                </c:marker>
                <c:cat>
                  <c:numRef>
                    <c:extLst>
                      <c:ext uri="{02D57815-91ED-43cb-92C2-25804820EDAC}">
                        <c15:formulaRef>
                          <c15:sqref>Applications!$J$18:$J$32</c15:sqref>
                        </c15:formulaRef>
                      </c:ext>
                    </c:extLst>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extLst>
                      <c:ext uri="{02D57815-91ED-43cb-92C2-25804820EDAC}">
                        <c15:formulaRef>
                          <c15:sqref>Applications!$K$18:$K$32</c15:sqref>
                        </c15:formulaRef>
                      </c:ext>
                    </c:extLst>
                    <c:numCache>
                      <c:formatCode>General</c:formatCode>
                      <c:ptCount val="15"/>
                      <c:pt idx="0">
                        <c:v>34</c:v>
                      </c:pt>
                      <c:pt idx="1">
                        <c:v>24</c:v>
                      </c:pt>
                      <c:pt idx="2">
                        <c:v>46</c:v>
                      </c:pt>
                      <c:pt idx="3">
                        <c:v>24</c:v>
                      </c:pt>
                      <c:pt idx="4">
                        <c:v>23</c:v>
                      </c:pt>
                      <c:pt idx="5">
                        <c:v>20</c:v>
                      </c:pt>
                      <c:pt idx="6">
                        <c:v>23</c:v>
                      </c:pt>
                      <c:pt idx="7">
                        <c:v>31</c:v>
                      </c:pt>
                      <c:pt idx="8">
                        <c:v>22</c:v>
                      </c:pt>
                      <c:pt idx="9">
                        <c:v>32</c:v>
                      </c:pt>
                      <c:pt idx="10">
                        <c:v>18</c:v>
                      </c:pt>
                      <c:pt idx="11">
                        <c:v>27</c:v>
                      </c:pt>
                      <c:pt idx="12">
                        <c:v>32</c:v>
                      </c:pt>
                      <c:pt idx="13">
                        <c:v>33</c:v>
                      </c:pt>
                      <c:pt idx="14">
                        <c:v>34</c:v>
                      </c:pt>
                    </c:numCache>
                  </c:numRef>
                </c:val>
                <c:smooth val="0"/>
                <c:extLst>
                  <c:ext xmlns:c16="http://schemas.microsoft.com/office/drawing/2014/chart" uri="{C3380CC4-5D6E-409C-BE32-E72D297353CC}">
                    <c16:uniqueId val="{00000003-E577-4508-B6A7-B845CCECC92E}"/>
                  </c:ext>
                </c:extLst>
              </c15:ser>
            </c15:filteredLineSeries>
          </c:ext>
        </c:extLst>
      </c:lineChart>
      <c:catAx>
        <c:axId val="3222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251480"/>
        <c:crosses val="autoZero"/>
        <c:auto val="1"/>
        <c:lblAlgn val="ctr"/>
        <c:lblOffset val="100"/>
        <c:noMultiLvlLbl val="0"/>
      </c:catAx>
      <c:valAx>
        <c:axId val="322251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251088"/>
        <c:crosses val="autoZero"/>
        <c:crossBetween val="between"/>
      </c:valAx>
      <c:valAx>
        <c:axId val="322251872"/>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9288232"/>
        <c:crosses val="max"/>
        <c:crossBetween val="between"/>
      </c:valAx>
      <c:catAx>
        <c:axId val="249288232"/>
        <c:scaling>
          <c:orientation val="minMax"/>
        </c:scaling>
        <c:delete val="1"/>
        <c:axPos val="b"/>
        <c:numFmt formatCode="General" sourceLinked="1"/>
        <c:majorTickMark val="out"/>
        <c:minorTickMark val="none"/>
        <c:tickLblPos val="nextTo"/>
        <c:crossAx val="322251872"/>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9T10:24:02.363"/>
    </inkml:context>
    <inkml:brush xml:id="br0">
      <inkml:brushProperty name="height" value="0.053" units="cm"/>
    </inkml:brush>
  </inkml:definitions>
  <inkml:trace contextRef="#ctx0" brushRef="#br0">1 1 4162 0 0,'0'0'1152'0'0,"0"0"-447"0"0,0 0 47 0 0,0 0-80 0 0,0 0-463 0 0,0 0-209 0 0,31 0 0 0 0,-31 0 0 0 0,0 0-257 0 0,0 0-1023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9T10:24:05.383"/>
    </inkml:context>
    <inkml:brush xml:id="br0">
      <inkml:brushProperty name="width" value="0.05" units="cm"/>
      <inkml:brushProperty name="height" value="0.05" units="cm"/>
    </inkml:brush>
  </inkml:definitions>
  <inkml:trace contextRef="#ctx0" brushRef="#br0">1 1 2289 0 0,'0'0'176'0'0,"0"0"-160"0"0,0 0 48 0 0,0 0-240 0 0,0 0-2017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57260-96AC-4331-A420-F0B128CC463E}" type="datetimeFigureOut">
              <a:rPr lang="fi-FI" smtClean="0"/>
              <a:t>8.5.2026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A30BA-0CC1-40AB-AE80-2F533EB15740}" type="slidenum">
              <a:rPr lang="fi-FI" smtClean="0"/>
              <a:t>‹#›</a:t>
            </a:fld>
            <a:endParaRPr lang="fi-FI"/>
          </a:p>
        </p:txBody>
      </p:sp>
    </p:spTree>
    <p:extLst>
      <p:ext uri="{BB962C8B-B14F-4D97-AF65-F5344CB8AC3E}">
        <p14:creationId xmlns:p14="http://schemas.microsoft.com/office/powerpoint/2010/main" val="331018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7" Type="http://schemas.openxmlformats.org/officeDocument/2006/relationships/image" Target="../media/image9.png"/><Relationship Id="rId2" Type="http://schemas.openxmlformats.org/officeDocument/2006/relationships/customXml" Target="../ink/ink1.xml"/><Relationship Id="rId1" Type="http://schemas.openxmlformats.org/officeDocument/2006/relationships/slideMaster" Target="../slideMasters/slideMaster1.xml"/><Relationship Id="rId6" Type="http://schemas.openxmlformats.org/officeDocument/2006/relationships/image" Target="NULL"/><Relationship Id="rId5" Type="http://schemas.openxmlformats.org/officeDocument/2006/relationships/customXml" Target="../ink/ink2.xml"/><Relationship Id="rId4" Type="http://schemas.openxmlformats.org/officeDocument/2006/relationships/image" Target="NUL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B01F9-0B61-091C-3700-9B69F978DCF7}"/>
              </a:ext>
            </a:extLst>
          </p:cNvPr>
          <p:cNvSpPr>
            <a:spLocks noGrp="1"/>
          </p:cNvSpPr>
          <p:nvPr>
            <p:ph type="ctrTitle"/>
          </p:nvPr>
        </p:nvSpPr>
        <p:spPr>
          <a:xfrm>
            <a:off x="533400" y="1665961"/>
            <a:ext cx="11142663" cy="1844001"/>
          </a:xfrm>
        </p:spPr>
        <p:txBody>
          <a:bodyPr anchor="b">
            <a:normAutofit/>
          </a:bodyPr>
          <a:lstStyle>
            <a:lvl1pPr algn="l">
              <a:defRPr sz="4800">
                <a:solidFill>
                  <a:schemeClr val="bg1"/>
                </a:solidFill>
              </a:defRPr>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20FEF0B2-9194-41F1-52A0-91AFFA1576EC}"/>
              </a:ext>
            </a:extLst>
          </p:cNvPr>
          <p:cNvSpPr>
            <a:spLocks noGrp="1"/>
          </p:cNvSpPr>
          <p:nvPr>
            <p:ph type="subTitle" idx="1"/>
          </p:nvPr>
        </p:nvSpPr>
        <p:spPr>
          <a:xfrm>
            <a:off x="533400" y="3564460"/>
            <a:ext cx="11142663" cy="1007540"/>
          </a:xfrm>
        </p:spPr>
        <p:txBody>
          <a:bodyPr>
            <a:normAutofit/>
          </a:bodyPr>
          <a:lstStyle>
            <a:lvl1pPr marL="0" indent="0" algn="l">
              <a:buNone/>
              <a:defRPr sz="1800" b="1" i="0">
                <a:solidFill>
                  <a:schemeClr val="bg1"/>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4" name="Date Placeholder 3">
            <a:extLst>
              <a:ext uri="{FF2B5EF4-FFF2-40B4-BE49-F238E27FC236}">
                <a16:creationId xmlns:a16="http://schemas.microsoft.com/office/drawing/2014/main" id="{909CD39A-9449-6934-C9A7-53A16F95FB50}"/>
              </a:ext>
            </a:extLst>
          </p:cNvPr>
          <p:cNvSpPr>
            <a:spLocks noGrp="1"/>
          </p:cNvSpPr>
          <p:nvPr>
            <p:ph type="dt" sz="half" idx="10"/>
          </p:nvPr>
        </p:nvSpPr>
        <p:spPr>
          <a:xfrm>
            <a:off x="533400" y="6231090"/>
            <a:ext cx="2743200" cy="365125"/>
          </a:xfrm>
        </p:spPr>
        <p:txBody>
          <a:bodyPr/>
          <a:lstStyle>
            <a:lvl1pPr>
              <a:defRPr>
                <a:solidFill>
                  <a:schemeClr val="bg1"/>
                </a:solidFill>
              </a:defRPr>
            </a:lvl1pPr>
          </a:lstStyle>
          <a:p>
            <a:fld id="{D45440BC-9B28-4ACE-B7B8-D3C83187B980}" type="datetimeFigureOut">
              <a:rPr lang="fi-FI" smtClean="0"/>
              <a:t>8.5.2026</a:t>
            </a:fld>
            <a:endParaRPr lang="fi-FI"/>
          </a:p>
        </p:txBody>
      </p:sp>
      <p:sp>
        <p:nvSpPr>
          <p:cNvPr id="5" name="Footer Placeholder 4">
            <a:extLst>
              <a:ext uri="{FF2B5EF4-FFF2-40B4-BE49-F238E27FC236}">
                <a16:creationId xmlns:a16="http://schemas.microsoft.com/office/drawing/2014/main" id="{99EE51D0-9123-DEA7-659B-64051E34AD28}"/>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2E1C59CC-F17A-EA5C-0576-4B9946ADCB59}"/>
              </a:ext>
            </a:extLst>
          </p:cNvPr>
          <p:cNvSpPr>
            <a:spLocks noGrp="1"/>
          </p:cNvSpPr>
          <p:nvPr>
            <p:ph type="sldNum" sz="quarter" idx="12"/>
          </p:nvPr>
        </p:nvSpPr>
        <p:spPr>
          <a:xfrm>
            <a:off x="8797098" y="6231090"/>
            <a:ext cx="935865" cy="365125"/>
          </a:xfrm>
          <a:prstGeom prst="rect">
            <a:avLst/>
          </a:prstGeom>
        </p:spPr>
        <p:txBody>
          <a:bodyPr/>
          <a:lstStyle>
            <a:lvl1pPr>
              <a:defRPr>
                <a:solidFill>
                  <a:schemeClr val="bg1"/>
                </a:solidFill>
              </a:defRPr>
            </a:lvl1pPr>
          </a:lstStyle>
          <a:p>
            <a:fld id="{D052F644-756C-4530-A69F-A71AB7A98F48}" type="slidenum">
              <a:rPr lang="fi-FI" smtClean="0"/>
              <a:t>‹#›</a:t>
            </a:fld>
            <a:endParaRPr lang="fi-FI"/>
          </a:p>
        </p:txBody>
      </p:sp>
      <p:sp>
        <p:nvSpPr>
          <p:cNvPr id="10" name="Text Placeholder 9">
            <a:extLst>
              <a:ext uri="{FF2B5EF4-FFF2-40B4-BE49-F238E27FC236}">
                <a16:creationId xmlns:a16="http://schemas.microsoft.com/office/drawing/2014/main" id="{C4AD3422-EEA2-A86B-1658-98F8A5E3BD13}"/>
              </a:ext>
            </a:extLst>
          </p:cNvPr>
          <p:cNvSpPr>
            <a:spLocks noGrp="1"/>
          </p:cNvSpPr>
          <p:nvPr>
            <p:ph type="body" sz="quarter" idx="13"/>
          </p:nvPr>
        </p:nvSpPr>
        <p:spPr>
          <a:xfrm>
            <a:off x="533400" y="4922837"/>
            <a:ext cx="4884759" cy="538511"/>
          </a:xfrm>
        </p:spPr>
        <p:txBody>
          <a:bodyPr>
            <a:noAutofit/>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noProof="0"/>
              <a:t>Click to edit Master text styles</a:t>
            </a:r>
          </a:p>
        </p:txBody>
      </p:sp>
      <p:pic>
        <p:nvPicPr>
          <p:cNvPr id="9" name="Picture 11">
            <a:extLst>
              <a:ext uri="{FF2B5EF4-FFF2-40B4-BE49-F238E27FC236}">
                <a16:creationId xmlns:a16="http://schemas.microsoft.com/office/drawing/2014/main" id="{9E6CA7D3-4994-4C41-AFA5-1682F1FBD83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200600" y="601912"/>
            <a:ext cx="2475463" cy="691200"/>
          </a:xfrm>
          <a:prstGeom prst="rect">
            <a:avLst/>
          </a:prstGeom>
        </p:spPr>
      </p:pic>
    </p:spTree>
    <p:extLst>
      <p:ext uri="{BB962C8B-B14F-4D97-AF65-F5344CB8AC3E}">
        <p14:creationId xmlns:p14="http://schemas.microsoft.com/office/powerpoint/2010/main" val="300656655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Image Lef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F33F-D7B9-20A9-C748-6C0B4215524B}"/>
              </a:ext>
            </a:extLst>
          </p:cNvPr>
          <p:cNvSpPr>
            <a:spLocks noGrp="1"/>
          </p:cNvSpPr>
          <p:nvPr>
            <p:ph type="title"/>
          </p:nvPr>
        </p:nvSpPr>
        <p:spPr>
          <a:xfrm>
            <a:off x="5468471" y="460136"/>
            <a:ext cx="6207594" cy="1240077"/>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1EA7BB3-B25E-0F49-9576-5EBFDAB29EEF}"/>
              </a:ext>
            </a:extLst>
          </p:cNvPr>
          <p:cNvSpPr>
            <a:spLocks noGrp="1"/>
          </p:cNvSpPr>
          <p:nvPr>
            <p:ph sz="half" idx="1"/>
          </p:nvPr>
        </p:nvSpPr>
        <p:spPr>
          <a:xfrm>
            <a:off x="5468470" y="1916114"/>
            <a:ext cx="6207594" cy="4105274"/>
          </a:xfrm>
        </p:spPr>
        <p:txBody>
          <a:bodyPr>
            <a:normAutofit/>
          </a:bodyPr>
          <a:lstStyle>
            <a:lvl1pPr>
              <a:lnSpc>
                <a:spcPct val="100000"/>
              </a:lnSpc>
              <a:defRPr sz="2800"/>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8421A0B8-4A68-364C-C17A-B5149A80386C}"/>
              </a:ext>
            </a:extLst>
          </p:cNvPr>
          <p:cNvSpPr>
            <a:spLocks noGrp="1"/>
          </p:cNvSpPr>
          <p:nvPr>
            <p:ph type="dt" sz="half" idx="10"/>
          </p:nvPr>
        </p:nvSpPr>
        <p:spPr>
          <a:xfrm>
            <a:off x="5468469" y="6231090"/>
            <a:ext cx="957731" cy="365125"/>
          </a:xfrm>
        </p:spPr>
        <p:txBody>
          <a:bodyPr/>
          <a:lstStyle/>
          <a:p>
            <a:fld id="{D45440BC-9B28-4ACE-B7B8-D3C83187B980}" type="datetimeFigureOut">
              <a:rPr lang="fi-FI" smtClean="0"/>
              <a:t>8.5.2026</a:t>
            </a:fld>
            <a:endParaRPr lang="fi-FI"/>
          </a:p>
        </p:txBody>
      </p:sp>
      <p:sp>
        <p:nvSpPr>
          <p:cNvPr id="6" name="Footer Placeholder 5">
            <a:extLst>
              <a:ext uri="{FF2B5EF4-FFF2-40B4-BE49-F238E27FC236}">
                <a16:creationId xmlns:a16="http://schemas.microsoft.com/office/drawing/2014/main" id="{FC5FDA20-C910-BC44-42F6-A4AB548F2CCF}"/>
              </a:ext>
            </a:extLst>
          </p:cNvPr>
          <p:cNvSpPr>
            <a:spLocks noGrp="1"/>
          </p:cNvSpPr>
          <p:nvPr>
            <p:ph type="ftr" sz="quarter" idx="11"/>
          </p:nvPr>
        </p:nvSpPr>
        <p:spPr>
          <a:xfrm>
            <a:off x="6570771" y="6231090"/>
            <a:ext cx="2345598" cy="365125"/>
          </a:xfrm>
        </p:spPr>
        <p:txBody>
          <a:bodyPr/>
          <a:lstStyle/>
          <a:p>
            <a:endParaRPr lang="fi-FI"/>
          </a:p>
        </p:txBody>
      </p:sp>
      <p:sp>
        <p:nvSpPr>
          <p:cNvPr id="7" name="Slide Number Placeholder 6">
            <a:extLst>
              <a:ext uri="{FF2B5EF4-FFF2-40B4-BE49-F238E27FC236}">
                <a16:creationId xmlns:a16="http://schemas.microsoft.com/office/drawing/2014/main" id="{6E50BFAA-FE34-2070-7A2A-263773357223}"/>
              </a:ext>
            </a:extLst>
          </p:cNvPr>
          <p:cNvSpPr>
            <a:spLocks noGrp="1"/>
          </p:cNvSpPr>
          <p:nvPr>
            <p:ph type="sldNum" sz="quarter" idx="12"/>
          </p:nvPr>
        </p:nvSpPr>
        <p:spPr>
          <a:xfrm>
            <a:off x="9060941" y="6231090"/>
            <a:ext cx="672022" cy="365125"/>
          </a:xfrm>
          <a:prstGeom prst="rect">
            <a:avLst/>
          </a:prstGeom>
        </p:spPr>
        <p:txBody>
          <a:bodyPr/>
          <a:lstStyle/>
          <a:p>
            <a:fld id="{D052F644-756C-4530-A69F-A71AB7A98F48}" type="slidenum">
              <a:rPr lang="fi-FI" smtClean="0"/>
              <a:t>‹#›</a:t>
            </a:fld>
            <a:endParaRPr lang="fi-FI"/>
          </a:p>
        </p:txBody>
      </p:sp>
      <p:sp>
        <p:nvSpPr>
          <p:cNvPr id="11" name="Picture Placeholder 10">
            <a:extLst>
              <a:ext uri="{FF2B5EF4-FFF2-40B4-BE49-F238E27FC236}">
                <a16:creationId xmlns:a16="http://schemas.microsoft.com/office/drawing/2014/main" id="{A7B8F2FA-5F2B-49CB-1B23-E8854BB46DD8}"/>
              </a:ext>
            </a:extLst>
          </p:cNvPr>
          <p:cNvSpPr>
            <a:spLocks noGrp="1"/>
          </p:cNvSpPr>
          <p:nvPr>
            <p:ph type="pic" sz="quarter" idx="13"/>
          </p:nvPr>
        </p:nvSpPr>
        <p:spPr>
          <a:xfrm>
            <a:off x="0" y="0"/>
            <a:ext cx="4838700" cy="6858000"/>
          </a:xfrm>
        </p:spPr>
        <p:txBody>
          <a:bodyPr/>
          <a:lstStyle>
            <a:lvl1pPr marL="0" indent="0">
              <a:buNone/>
              <a:defRPr/>
            </a:lvl1pPr>
          </a:lstStyle>
          <a:p>
            <a:r>
              <a:rPr lang="en-US"/>
              <a:t>Click icon to add picture</a:t>
            </a:r>
            <a:endParaRPr lang="en-GB" dirty="0"/>
          </a:p>
        </p:txBody>
      </p:sp>
      <p:pic>
        <p:nvPicPr>
          <p:cNvPr id="10" name="Picture 7">
            <a:extLst>
              <a:ext uri="{FF2B5EF4-FFF2-40B4-BE49-F238E27FC236}">
                <a16:creationId xmlns:a16="http://schemas.microsoft.com/office/drawing/2014/main" id="{5791D8A6-4B32-4BE9-B7EE-00511BEA7ED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935503" y="6170652"/>
            <a:ext cx="1740559" cy="486000"/>
          </a:xfrm>
          <a:prstGeom prst="rect">
            <a:avLst/>
          </a:prstGeom>
        </p:spPr>
      </p:pic>
    </p:spTree>
    <p:extLst>
      <p:ext uri="{BB962C8B-B14F-4D97-AF65-F5344CB8AC3E}">
        <p14:creationId xmlns:p14="http://schemas.microsoft.com/office/powerpoint/2010/main" val="1529446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Image Lef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F33F-D7B9-20A9-C748-6C0B4215524B}"/>
              </a:ext>
            </a:extLst>
          </p:cNvPr>
          <p:cNvSpPr>
            <a:spLocks noGrp="1"/>
          </p:cNvSpPr>
          <p:nvPr>
            <p:ph type="title"/>
          </p:nvPr>
        </p:nvSpPr>
        <p:spPr>
          <a:xfrm>
            <a:off x="5468471" y="441325"/>
            <a:ext cx="6207594" cy="1258888"/>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C1EA7BB3-B25E-0F49-9576-5EBFDAB29EEF}"/>
              </a:ext>
            </a:extLst>
          </p:cNvPr>
          <p:cNvSpPr>
            <a:spLocks noGrp="1"/>
          </p:cNvSpPr>
          <p:nvPr>
            <p:ph sz="half" idx="1"/>
          </p:nvPr>
        </p:nvSpPr>
        <p:spPr>
          <a:xfrm>
            <a:off x="5468470" y="1916114"/>
            <a:ext cx="6207594" cy="4105274"/>
          </a:xfrm>
        </p:spPr>
        <p:txBody>
          <a:bodyPr>
            <a:normAutofit/>
          </a:bodyPr>
          <a:lstStyle>
            <a:lvl1pPr>
              <a:lnSpc>
                <a:spcPct val="100000"/>
              </a:lnSpc>
              <a:defRPr sz="2800">
                <a:solidFill>
                  <a:schemeClr val="bg1"/>
                </a:solidFill>
              </a:defRPr>
            </a:lvl1pPr>
            <a:lvl2pPr>
              <a:lnSpc>
                <a:spcPct val="100000"/>
              </a:lnSpc>
              <a:defRPr sz="2400">
                <a:solidFill>
                  <a:schemeClr val="bg1"/>
                </a:solidFill>
              </a:defRPr>
            </a:lvl2pPr>
            <a:lvl3pPr>
              <a:lnSpc>
                <a:spcPct val="100000"/>
              </a:lnSpc>
              <a:defRPr sz="2400">
                <a:solidFill>
                  <a:schemeClr val="bg1"/>
                </a:solidFill>
              </a:defRPr>
            </a:lvl3pPr>
            <a:lvl4pPr>
              <a:lnSpc>
                <a:spcPct val="100000"/>
              </a:lnSpc>
              <a:defRPr sz="2400">
                <a:solidFill>
                  <a:schemeClr val="bg1"/>
                </a:solidFill>
              </a:defRPr>
            </a:lvl4pPr>
            <a:lvl5pPr>
              <a:lnSpc>
                <a:spcPct val="100000"/>
              </a:lnSpc>
              <a:defRPr sz="2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a:extLst>
              <a:ext uri="{FF2B5EF4-FFF2-40B4-BE49-F238E27FC236}">
                <a16:creationId xmlns:a16="http://schemas.microsoft.com/office/drawing/2014/main" id="{8421A0B8-4A68-364C-C17A-B5149A80386C}"/>
              </a:ext>
            </a:extLst>
          </p:cNvPr>
          <p:cNvSpPr>
            <a:spLocks noGrp="1"/>
          </p:cNvSpPr>
          <p:nvPr>
            <p:ph type="dt" sz="half" idx="10"/>
          </p:nvPr>
        </p:nvSpPr>
        <p:spPr>
          <a:xfrm>
            <a:off x="5468469" y="6231090"/>
            <a:ext cx="951381" cy="365125"/>
          </a:xfrm>
        </p:spPr>
        <p:txBody>
          <a:bodyPr/>
          <a:lstStyle>
            <a:lvl1pPr>
              <a:defRPr>
                <a:solidFill>
                  <a:schemeClr val="bg1"/>
                </a:solidFill>
              </a:defRPr>
            </a:lvl1pPr>
          </a:lstStyle>
          <a:p>
            <a:fld id="{D45440BC-9B28-4ACE-B7B8-D3C83187B980}" type="datetimeFigureOut">
              <a:rPr lang="fi-FI" smtClean="0"/>
              <a:t>8.5.2026</a:t>
            </a:fld>
            <a:endParaRPr lang="fi-FI"/>
          </a:p>
        </p:txBody>
      </p:sp>
      <p:sp>
        <p:nvSpPr>
          <p:cNvPr id="6" name="Footer Placeholder 5">
            <a:extLst>
              <a:ext uri="{FF2B5EF4-FFF2-40B4-BE49-F238E27FC236}">
                <a16:creationId xmlns:a16="http://schemas.microsoft.com/office/drawing/2014/main" id="{FC5FDA20-C910-BC44-42F6-A4AB548F2CCF}"/>
              </a:ext>
            </a:extLst>
          </p:cNvPr>
          <p:cNvSpPr>
            <a:spLocks noGrp="1"/>
          </p:cNvSpPr>
          <p:nvPr>
            <p:ph type="ftr" sz="quarter" idx="11"/>
          </p:nvPr>
        </p:nvSpPr>
        <p:spPr>
          <a:xfrm>
            <a:off x="6601552" y="6231090"/>
            <a:ext cx="2194786" cy="365125"/>
          </a:xfrm>
        </p:spPr>
        <p:txBody>
          <a:bodyPr/>
          <a:lstStyle>
            <a:lvl1pPr>
              <a:defRPr>
                <a:solidFill>
                  <a:schemeClr val="bg1"/>
                </a:solidFill>
              </a:defRPr>
            </a:lvl1pPr>
          </a:lstStyle>
          <a:p>
            <a:endParaRPr lang="fi-FI"/>
          </a:p>
        </p:txBody>
      </p:sp>
      <p:sp>
        <p:nvSpPr>
          <p:cNvPr id="7" name="Slide Number Placeholder 6">
            <a:extLst>
              <a:ext uri="{FF2B5EF4-FFF2-40B4-BE49-F238E27FC236}">
                <a16:creationId xmlns:a16="http://schemas.microsoft.com/office/drawing/2014/main" id="{6E50BFAA-FE34-2070-7A2A-263773357223}"/>
              </a:ext>
            </a:extLst>
          </p:cNvPr>
          <p:cNvSpPr>
            <a:spLocks noGrp="1"/>
          </p:cNvSpPr>
          <p:nvPr>
            <p:ph type="sldNum" sz="quarter" idx="12"/>
          </p:nvPr>
        </p:nvSpPr>
        <p:spPr>
          <a:xfrm>
            <a:off x="8965122" y="6231090"/>
            <a:ext cx="767841" cy="365125"/>
          </a:xfrm>
          <a:prstGeom prst="rect">
            <a:avLst/>
          </a:prstGeom>
        </p:spPr>
        <p:txBody>
          <a:bodyPr/>
          <a:lstStyle>
            <a:lvl1pPr>
              <a:defRPr>
                <a:solidFill>
                  <a:schemeClr val="bg1"/>
                </a:solidFill>
              </a:defRPr>
            </a:lvl1pPr>
          </a:lstStyle>
          <a:p>
            <a:fld id="{D052F644-756C-4530-A69F-A71AB7A98F48}" type="slidenum">
              <a:rPr lang="fi-FI" smtClean="0"/>
              <a:t>‹#›</a:t>
            </a:fld>
            <a:endParaRPr lang="fi-FI"/>
          </a:p>
        </p:txBody>
      </p:sp>
      <p:sp>
        <p:nvSpPr>
          <p:cNvPr id="11" name="Picture Placeholder 10">
            <a:extLst>
              <a:ext uri="{FF2B5EF4-FFF2-40B4-BE49-F238E27FC236}">
                <a16:creationId xmlns:a16="http://schemas.microsoft.com/office/drawing/2014/main" id="{A7B8F2FA-5F2B-49CB-1B23-E8854BB46DD8}"/>
              </a:ext>
            </a:extLst>
          </p:cNvPr>
          <p:cNvSpPr>
            <a:spLocks noGrp="1"/>
          </p:cNvSpPr>
          <p:nvPr>
            <p:ph type="pic" sz="quarter" idx="13"/>
          </p:nvPr>
        </p:nvSpPr>
        <p:spPr>
          <a:xfrm>
            <a:off x="0" y="0"/>
            <a:ext cx="4838700" cy="6858000"/>
          </a:xfrm>
        </p:spPr>
        <p:txBody>
          <a:bodyPr/>
          <a:lstStyle>
            <a:lvl1pPr marL="0" indent="0">
              <a:buNone/>
              <a:defRPr/>
            </a:lvl1pPr>
          </a:lstStyle>
          <a:p>
            <a:r>
              <a:rPr lang="en-US" noProof="0"/>
              <a:t>Click icon to add picture</a:t>
            </a:r>
            <a:endParaRPr lang="en-GB" noProof="0"/>
          </a:p>
        </p:txBody>
      </p:sp>
      <p:pic>
        <p:nvPicPr>
          <p:cNvPr id="10" name="Picture 9">
            <a:extLst>
              <a:ext uri="{FF2B5EF4-FFF2-40B4-BE49-F238E27FC236}">
                <a16:creationId xmlns:a16="http://schemas.microsoft.com/office/drawing/2014/main" id="{38E4FD34-0F99-4164-ADDB-D537B4BED03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935504" y="6170652"/>
            <a:ext cx="1740559" cy="486000"/>
          </a:xfrm>
          <a:prstGeom prst="rect">
            <a:avLst/>
          </a:prstGeom>
        </p:spPr>
      </p:pic>
    </p:spTree>
    <p:extLst>
      <p:ext uri="{BB962C8B-B14F-4D97-AF65-F5344CB8AC3E}">
        <p14:creationId xmlns:p14="http://schemas.microsoft.com/office/powerpoint/2010/main" val="2255273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Image Left Green 2">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DE7E89-BAC1-4A20-A1B5-0E2D337B816E}"/>
              </a:ext>
            </a:extLst>
          </p:cNvPr>
          <p:cNvSpPr/>
          <p:nvPr/>
        </p:nvSpPr>
        <p:spPr>
          <a:xfrm>
            <a:off x="4549254" y="0"/>
            <a:ext cx="764274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A4F6F33F-D7B9-20A9-C748-6C0B4215524B}"/>
              </a:ext>
            </a:extLst>
          </p:cNvPr>
          <p:cNvSpPr>
            <a:spLocks noGrp="1"/>
          </p:cNvSpPr>
          <p:nvPr>
            <p:ph type="title"/>
          </p:nvPr>
        </p:nvSpPr>
        <p:spPr>
          <a:xfrm>
            <a:off x="5468471" y="441325"/>
            <a:ext cx="6207594" cy="1258888"/>
          </a:xfrm>
        </p:spPr>
        <p:txBody>
          <a:bodyPr/>
          <a:lstStyle>
            <a:lvl1pPr>
              <a:defRPr>
                <a:solidFill>
                  <a:schemeClr val="bg1"/>
                </a:solidFill>
              </a:defRPr>
            </a:lvl1p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C1EA7BB3-B25E-0F49-9576-5EBFDAB29EEF}"/>
              </a:ext>
            </a:extLst>
          </p:cNvPr>
          <p:cNvSpPr>
            <a:spLocks noGrp="1"/>
          </p:cNvSpPr>
          <p:nvPr>
            <p:ph sz="half" idx="1"/>
          </p:nvPr>
        </p:nvSpPr>
        <p:spPr>
          <a:xfrm>
            <a:off x="5468470" y="1916114"/>
            <a:ext cx="6207594" cy="4105274"/>
          </a:xfrm>
        </p:spPr>
        <p:txBody>
          <a:bodyPr>
            <a:normAutofit/>
          </a:bodyPr>
          <a:lstStyle>
            <a:lvl1pPr>
              <a:lnSpc>
                <a:spcPct val="100000"/>
              </a:lnSpc>
              <a:defRPr sz="2800">
                <a:solidFill>
                  <a:schemeClr val="bg1"/>
                </a:solidFill>
              </a:defRPr>
            </a:lvl1pPr>
            <a:lvl2pPr>
              <a:lnSpc>
                <a:spcPct val="100000"/>
              </a:lnSpc>
              <a:defRPr sz="2400">
                <a:solidFill>
                  <a:schemeClr val="bg1"/>
                </a:solidFill>
              </a:defRPr>
            </a:lvl2pPr>
            <a:lvl3pPr>
              <a:lnSpc>
                <a:spcPct val="100000"/>
              </a:lnSpc>
              <a:defRPr sz="2400">
                <a:solidFill>
                  <a:schemeClr val="bg1"/>
                </a:solidFill>
              </a:defRPr>
            </a:lvl3pPr>
            <a:lvl4pPr>
              <a:lnSpc>
                <a:spcPct val="100000"/>
              </a:lnSpc>
              <a:defRPr sz="2400">
                <a:solidFill>
                  <a:schemeClr val="bg1"/>
                </a:solidFill>
              </a:defRPr>
            </a:lvl4pPr>
            <a:lvl5pPr>
              <a:lnSpc>
                <a:spcPct val="100000"/>
              </a:lnSpc>
              <a:defRPr sz="2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8421A0B8-4A68-364C-C17A-B5149A80386C}"/>
              </a:ext>
            </a:extLst>
          </p:cNvPr>
          <p:cNvSpPr>
            <a:spLocks noGrp="1"/>
          </p:cNvSpPr>
          <p:nvPr>
            <p:ph type="dt" sz="half" idx="10"/>
          </p:nvPr>
        </p:nvSpPr>
        <p:spPr>
          <a:xfrm>
            <a:off x="5468469" y="6231090"/>
            <a:ext cx="951381" cy="365125"/>
          </a:xfrm>
        </p:spPr>
        <p:txBody>
          <a:bodyPr/>
          <a:lstStyle>
            <a:lvl1pPr>
              <a:defRPr>
                <a:solidFill>
                  <a:schemeClr val="bg1"/>
                </a:solidFill>
              </a:defRPr>
            </a:lvl1pPr>
          </a:lstStyle>
          <a:p>
            <a:fld id="{D45440BC-9B28-4ACE-B7B8-D3C83187B980}" type="datetimeFigureOut">
              <a:rPr lang="fi-FI" smtClean="0"/>
              <a:t>8.5.2026</a:t>
            </a:fld>
            <a:endParaRPr lang="fi-FI"/>
          </a:p>
        </p:txBody>
      </p:sp>
      <p:sp>
        <p:nvSpPr>
          <p:cNvPr id="6" name="Footer Placeholder 5">
            <a:extLst>
              <a:ext uri="{FF2B5EF4-FFF2-40B4-BE49-F238E27FC236}">
                <a16:creationId xmlns:a16="http://schemas.microsoft.com/office/drawing/2014/main" id="{FC5FDA20-C910-BC44-42F6-A4AB548F2CCF}"/>
              </a:ext>
            </a:extLst>
          </p:cNvPr>
          <p:cNvSpPr>
            <a:spLocks noGrp="1"/>
          </p:cNvSpPr>
          <p:nvPr>
            <p:ph type="ftr" sz="quarter" idx="11"/>
          </p:nvPr>
        </p:nvSpPr>
        <p:spPr>
          <a:xfrm>
            <a:off x="6601552" y="6231090"/>
            <a:ext cx="2194786" cy="365125"/>
          </a:xfrm>
        </p:spPr>
        <p:txBody>
          <a:bodyPr/>
          <a:lstStyle>
            <a:lvl1pPr>
              <a:defRPr>
                <a:solidFill>
                  <a:schemeClr val="bg1"/>
                </a:solidFill>
              </a:defRPr>
            </a:lvl1pPr>
          </a:lstStyle>
          <a:p>
            <a:endParaRPr lang="fi-FI"/>
          </a:p>
        </p:txBody>
      </p:sp>
      <p:sp>
        <p:nvSpPr>
          <p:cNvPr id="7" name="Slide Number Placeholder 6">
            <a:extLst>
              <a:ext uri="{FF2B5EF4-FFF2-40B4-BE49-F238E27FC236}">
                <a16:creationId xmlns:a16="http://schemas.microsoft.com/office/drawing/2014/main" id="{6E50BFAA-FE34-2070-7A2A-263773357223}"/>
              </a:ext>
            </a:extLst>
          </p:cNvPr>
          <p:cNvSpPr>
            <a:spLocks noGrp="1"/>
          </p:cNvSpPr>
          <p:nvPr>
            <p:ph type="sldNum" sz="quarter" idx="12"/>
          </p:nvPr>
        </p:nvSpPr>
        <p:spPr>
          <a:xfrm>
            <a:off x="8965122" y="6231090"/>
            <a:ext cx="767841" cy="365125"/>
          </a:xfrm>
          <a:prstGeom prst="rect">
            <a:avLst/>
          </a:prstGeom>
        </p:spPr>
        <p:txBody>
          <a:bodyPr/>
          <a:lstStyle>
            <a:lvl1pPr>
              <a:defRPr>
                <a:solidFill>
                  <a:schemeClr val="bg1"/>
                </a:solidFill>
              </a:defRPr>
            </a:lvl1pPr>
          </a:lstStyle>
          <a:p>
            <a:fld id="{D052F644-756C-4530-A69F-A71AB7A98F48}" type="slidenum">
              <a:rPr lang="fi-FI" smtClean="0"/>
              <a:t>‹#›</a:t>
            </a:fld>
            <a:endParaRPr lang="fi-FI"/>
          </a:p>
        </p:txBody>
      </p:sp>
      <p:sp>
        <p:nvSpPr>
          <p:cNvPr id="11" name="Picture Placeholder 10">
            <a:extLst>
              <a:ext uri="{FF2B5EF4-FFF2-40B4-BE49-F238E27FC236}">
                <a16:creationId xmlns:a16="http://schemas.microsoft.com/office/drawing/2014/main" id="{A7B8F2FA-5F2B-49CB-1B23-E8854BB46DD8}"/>
              </a:ext>
            </a:extLst>
          </p:cNvPr>
          <p:cNvSpPr>
            <a:spLocks noGrp="1"/>
          </p:cNvSpPr>
          <p:nvPr>
            <p:ph type="pic" sz="quarter" idx="13"/>
          </p:nvPr>
        </p:nvSpPr>
        <p:spPr>
          <a:xfrm>
            <a:off x="0" y="353680"/>
            <a:ext cx="4838700" cy="6150641"/>
          </a:xfrm>
        </p:spPr>
        <p:txBody>
          <a:bodyPr/>
          <a:lstStyle>
            <a:lvl1pPr marL="0" indent="0" algn="ctr">
              <a:buNone/>
              <a:defRPr/>
            </a:lvl1pPr>
          </a:lstStyle>
          <a:p>
            <a:r>
              <a:rPr lang="en-US" noProof="0"/>
              <a:t>Click icon to add picture</a:t>
            </a:r>
            <a:endParaRPr lang="en-GB" noProof="0"/>
          </a:p>
        </p:txBody>
      </p:sp>
      <p:pic>
        <p:nvPicPr>
          <p:cNvPr id="12" name="Picture 9">
            <a:extLst>
              <a:ext uri="{FF2B5EF4-FFF2-40B4-BE49-F238E27FC236}">
                <a16:creationId xmlns:a16="http://schemas.microsoft.com/office/drawing/2014/main" id="{7C3B865D-3169-4F41-AFEE-F37A7D3AA95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935504" y="6170652"/>
            <a:ext cx="1740559" cy="486000"/>
          </a:xfrm>
          <a:prstGeom prst="rect">
            <a:avLst/>
          </a:prstGeom>
        </p:spPr>
      </p:pic>
    </p:spTree>
    <p:extLst>
      <p:ext uri="{BB962C8B-B14F-4D97-AF65-F5344CB8AC3E}">
        <p14:creationId xmlns:p14="http://schemas.microsoft.com/office/powerpoint/2010/main" val="188161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Image Left Sa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F33F-D7B9-20A9-C748-6C0B4215524B}"/>
              </a:ext>
            </a:extLst>
          </p:cNvPr>
          <p:cNvSpPr>
            <a:spLocks noGrp="1"/>
          </p:cNvSpPr>
          <p:nvPr>
            <p:ph type="title"/>
          </p:nvPr>
        </p:nvSpPr>
        <p:spPr>
          <a:xfrm>
            <a:off x="5468471" y="441325"/>
            <a:ext cx="6207594" cy="1258888"/>
          </a:xfrm>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C1EA7BB3-B25E-0F49-9576-5EBFDAB29EEF}"/>
              </a:ext>
            </a:extLst>
          </p:cNvPr>
          <p:cNvSpPr>
            <a:spLocks noGrp="1"/>
          </p:cNvSpPr>
          <p:nvPr>
            <p:ph sz="half" idx="1"/>
          </p:nvPr>
        </p:nvSpPr>
        <p:spPr>
          <a:xfrm>
            <a:off x="5468470" y="1916114"/>
            <a:ext cx="6207594" cy="4105274"/>
          </a:xfrm>
        </p:spPr>
        <p:txBody>
          <a:bodyPr>
            <a:normAutofit/>
          </a:bodyPr>
          <a:lstStyle>
            <a:lvl1pPr>
              <a:lnSpc>
                <a:spcPct val="100000"/>
              </a:lnSpc>
              <a:defRPr sz="2800"/>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8421A0B8-4A68-364C-C17A-B5149A80386C}"/>
              </a:ext>
            </a:extLst>
          </p:cNvPr>
          <p:cNvSpPr>
            <a:spLocks noGrp="1"/>
          </p:cNvSpPr>
          <p:nvPr>
            <p:ph type="dt" sz="half" idx="10"/>
          </p:nvPr>
        </p:nvSpPr>
        <p:spPr>
          <a:xfrm>
            <a:off x="5468469" y="6231090"/>
            <a:ext cx="1014881" cy="365125"/>
          </a:xfrm>
        </p:spPr>
        <p:txBody>
          <a:bodyPr/>
          <a:lstStyle/>
          <a:p>
            <a:fld id="{D45440BC-9B28-4ACE-B7B8-D3C83187B980}" type="datetimeFigureOut">
              <a:rPr lang="fi-FI" smtClean="0"/>
              <a:t>8.5.2026</a:t>
            </a:fld>
            <a:endParaRPr lang="fi-FI"/>
          </a:p>
        </p:txBody>
      </p:sp>
      <p:sp>
        <p:nvSpPr>
          <p:cNvPr id="6" name="Footer Placeholder 5">
            <a:extLst>
              <a:ext uri="{FF2B5EF4-FFF2-40B4-BE49-F238E27FC236}">
                <a16:creationId xmlns:a16="http://schemas.microsoft.com/office/drawing/2014/main" id="{FC5FDA20-C910-BC44-42F6-A4AB548F2CCF}"/>
              </a:ext>
            </a:extLst>
          </p:cNvPr>
          <p:cNvSpPr>
            <a:spLocks noGrp="1"/>
          </p:cNvSpPr>
          <p:nvPr>
            <p:ph type="ftr" sz="quarter" idx="11"/>
          </p:nvPr>
        </p:nvSpPr>
        <p:spPr>
          <a:xfrm>
            <a:off x="6601552" y="6231090"/>
            <a:ext cx="2194786" cy="365125"/>
          </a:xfrm>
        </p:spPr>
        <p:txBody>
          <a:bodyPr/>
          <a:lstStyle/>
          <a:p>
            <a:endParaRPr lang="fi-FI"/>
          </a:p>
        </p:txBody>
      </p:sp>
      <p:sp>
        <p:nvSpPr>
          <p:cNvPr id="7" name="Slide Number Placeholder 6">
            <a:extLst>
              <a:ext uri="{FF2B5EF4-FFF2-40B4-BE49-F238E27FC236}">
                <a16:creationId xmlns:a16="http://schemas.microsoft.com/office/drawing/2014/main" id="{6E50BFAA-FE34-2070-7A2A-263773357223}"/>
              </a:ext>
            </a:extLst>
          </p:cNvPr>
          <p:cNvSpPr>
            <a:spLocks noGrp="1"/>
          </p:cNvSpPr>
          <p:nvPr>
            <p:ph type="sldNum" sz="quarter" idx="12"/>
          </p:nvPr>
        </p:nvSpPr>
        <p:spPr>
          <a:xfrm>
            <a:off x="8965122" y="6231090"/>
            <a:ext cx="767841" cy="365125"/>
          </a:xfrm>
          <a:prstGeom prst="rect">
            <a:avLst/>
          </a:prstGeom>
        </p:spPr>
        <p:txBody>
          <a:bodyPr/>
          <a:lstStyle/>
          <a:p>
            <a:fld id="{D052F644-756C-4530-A69F-A71AB7A98F48}" type="slidenum">
              <a:rPr lang="fi-FI" smtClean="0"/>
              <a:t>‹#›</a:t>
            </a:fld>
            <a:endParaRPr lang="fi-FI"/>
          </a:p>
        </p:txBody>
      </p:sp>
      <p:sp>
        <p:nvSpPr>
          <p:cNvPr id="11" name="Picture Placeholder 10">
            <a:extLst>
              <a:ext uri="{FF2B5EF4-FFF2-40B4-BE49-F238E27FC236}">
                <a16:creationId xmlns:a16="http://schemas.microsoft.com/office/drawing/2014/main" id="{A7B8F2FA-5F2B-49CB-1B23-E8854BB46DD8}"/>
              </a:ext>
            </a:extLst>
          </p:cNvPr>
          <p:cNvSpPr>
            <a:spLocks noGrp="1"/>
          </p:cNvSpPr>
          <p:nvPr>
            <p:ph type="pic" sz="quarter" idx="13"/>
          </p:nvPr>
        </p:nvSpPr>
        <p:spPr>
          <a:xfrm>
            <a:off x="0" y="0"/>
            <a:ext cx="4838700" cy="6858000"/>
          </a:xfrm>
        </p:spPr>
        <p:txBody>
          <a:bodyPr/>
          <a:lstStyle>
            <a:lvl1pPr marL="0" indent="0">
              <a:buNone/>
              <a:defRPr/>
            </a:lvl1pPr>
          </a:lstStyle>
          <a:p>
            <a:r>
              <a:rPr lang="en-US" noProof="0"/>
              <a:t>Click icon to add picture</a:t>
            </a:r>
            <a:endParaRPr lang="en-GB" noProof="0"/>
          </a:p>
        </p:txBody>
      </p:sp>
      <p:pic>
        <p:nvPicPr>
          <p:cNvPr id="10" name="Picture 7">
            <a:extLst>
              <a:ext uri="{FF2B5EF4-FFF2-40B4-BE49-F238E27FC236}">
                <a16:creationId xmlns:a16="http://schemas.microsoft.com/office/drawing/2014/main" id="{8E226D6B-CB81-42D8-8356-17EB5CBC082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935503" y="6170652"/>
            <a:ext cx="1740559" cy="486000"/>
          </a:xfrm>
          <a:prstGeom prst="rect">
            <a:avLst/>
          </a:prstGeom>
        </p:spPr>
      </p:pic>
    </p:spTree>
    <p:extLst>
      <p:ext uri="{BB962C8B-B14F-4D97-AF65-F5344CB8AC3E}">
        <p14:creationId xmlns:p14="http://schemas.microsoft.com/office/powerpoint/2010/main" val="1125907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Image Left Sand 2">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DE7E89-BAC1-4A20-A1B5-0E2D337B816E}"/>
              </a:ext>
            </a:extLst>
          </p:cNvPr>
          <p:cNvSpPr/>
          <p:nvPr/>
        </p:nvSpPr>
        <p:spPr>
          <a:xfrm>
            <a:off x="4549254" y="0"/>
            <a:ext cx="764274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A4F6F33F-D7B9-20A9-C748-6C0B4215524B}"/>
              </a:ext>
            </a:extLst>
          </p:cNvPr>
          <p:cNvSpPr>
            <a:spLocks noGrp="1"/>
          </p:cNvSpPr>
          <p:nvPr>
            <p:ph type="title"/>
          </p:nvPr>
        </p:nvSpPr>
        <p:spPr>
          <a:xfrm>
            <a:off x="5468471" y="441325"/>
            <a:ext cx="6207594" cy="1258888"/>
          </a:xfrm>
        </p:spPr>
        <p:txBody>
          <a:bodyPr/>
          <a:lstStyle>
            <a:lvl1pPr>
              <a:defRPr>
                <a:solidFill>
                  <a:schemeClr val="tx2"/>
                </a:solidFill>
              </a:defRPr>
            </a:lvl1p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C1EA7BB3-B25E-0F49-9576-5EBFDAB29EEF}"/>
              </a:ext>
            </a:extLst>
          </p:cNvPr>
          <p:cNvSpPr>
            <a:spLocks noGrp="1"/>
          </p:cNvSpPr>
          <p:nvPr>
            <p:ph sz="half" idx="1"/>
          </p:nvPr>
        </p:nvSpPr>
        <p:spPr>
          <a:xfrm>
            <a:off x="5468470" y="1916114"/>
            <a:ext cx="6207594" cy="4105274"/>
          </a:xfrm>
        </p:spPr>
        <p:txBody>
          <a:bodyPr>
            <a:normAutofit/>
          </a:bodyPr>
          <a:lstStyle>
            <a:lvl1pPr>
              <a:lnSpc>
                <a:spcPct val="100000"/>
              </a:lnSpc>
              <a:defRPr sz="2800">
                <a:solidFill>
                  <a:schemeClr val="tx2"/>
                </a:solidFill>
              </a:defRPr>
            </a:lvl1pPr>
            <a:lvl2pPr>
              <a:lnSpc>
                <a:spcPct val="100000"/>
              </a:lnSpc>
              <a:defRPr sz="2400">
                <a:solidFill>
                  <a:schemeClr val="tx2"/>
                </a:solidFill>
              </a:defRPr>
            </a:lvl2pPr>
            <a:lvl3pPr>
              <a:lnSpc>
                <a:spcPct val="100000"/>
              </a:lnSpc>
              <a:defRPr sz="2400">
                <a:solidFill>
                  <a:schemeClr val="tx2"/>
                </a:solidFill>
              </a:defRPr>
            </a:lvl3pPr>
            <a:lvl4pPr>
              <a:lnSpc>
                <a:spcPct val="100000"/>
              </a:lnSpc>
              <a:defRPr sz="2400">
                <a:solidFill>
                  <a:schemeClr val="tx2"/>
                </a:solidFill>
              </a:defRPr>
            </a:lvl4pPr>
            <a:lvl5pPr>
              <a:lnSpc>
                <a:spcPct val="100000"/>
              </a:lnSpc>
              <a:defRPr sz="24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8421A0B8-4A68-364C-C17A-B5149A80386C}"/>
              </a:ext>
            </a:extLst>
          </p:cNvPr>
          <p:cNvSpPr>
            <a:spLocks noGrp="1"/>
          </p:cNvSpPr>
          <p:nvPr>
            <p:ph type="dt" sz="half" idx="10"/>
          </p:nvPr>
        </p:nvSpPr>
        <p:spPr>
          <a:xfrm>
            <a:off x="5468469" y="6231090"/>
            <a:ext cx="951381" cy="365125"/>
          </a:xfrm>
        </p:spPr>
        <p:txBody>
          <a:bodyPr/>
          <a:lstStyle>
            <a:lvl1pPr>
              <a:defRPr>
                <a:solidFill>
                  <a:schemeClr val="tx2"/>
                </a:solidFill>
              </a:defRPr>
            </a:lvl1pPr>
          </a:lstStyle>
          <a:p>
            <a:fld id="{D45440BC-9B28-4ACE-B7B8-D3C83187B980}" type="datetimeFigureOut">
              <a:rPr lang="fi-FI" smtClean="0"/>
              <a:t>8.5.2026</a:t>
            </a:fld>
            <a:endParaRPr lang="fi-FI"/>
          </a:p>
        </p:txBody>
      </p:sp>
      <p:sp>
        <p:nvSpPr>
          <p:cNvPr id="6" name="Footer Placeholder 5">
            <a:extLst>
              <a:ext uri="{FF2B5EF4-FFF2-40B4-BE49-F238E27FC236}">
                <a16:creationId xmlns:a16="http://schemas.microsoft.com/office/drawing/2014/main" id="{FC5FDA20-C910-BC44-42F6-A4AB548F2CCF}"/>
              </a:ext>
            </a:extLst>
          </p:cNvPr>
          <p:cNvSpPr>
            <a:spLocks noGrp="1"/>
          </p:cNvSpPr>
          <p:nvPr>
            <p:ph type="ftr" sz="quarter" idx="11"/>
          </p:nvPr>
        </p:nvSpPr>
        <p:spPr>
          <a:xfrm>
            <a:off x="6601552" y="6231090"/>
            <a:ext cx="2194786" cy="365125"/>
          </a:xfrm>
        </p:spPr>
        <p:txBody>
          <a:bodyPr/>
          <a:lstStyle>
            <a:lvl1pPr>
              <a:defRPr>
                <a:solidFill>
                  <a:schemeClr val="tx2"/>
                </a:solidFill>
              </a:defRPr>
            </a:lvl1pPr>
          </a:lstStyle>
          <a:p>
            <a:endParaRPr lang="fi-FI"/>
          </a:p>
        </p:txBody>
      </p:sp>
      <p:sp>
        <p:nvSpPr>
          <p:cNvPr id="7" name="Slide Number Placeholder 6">
            <a:extLst>
              <a:ext uri="{FF2B5EF4-FFF2-40B4-BE49-F238E27FC236}">
                <a16:creationId xmlns:a16="http://schemas.microsoft.com/office/drawing/2014/main" id="{6E50BFAA-FE34-2070-7A2A-263773357223}"/>
              </a:ext>
            </a:extLst>
          </p:cNvPr>
          <p:cNvSpPr>
            <a:spLocks noGrp="1"/>
          </p:cNvSpPr>
          <p:nvPr>
            <p:ph type="sldNum" sz="quarter" idx="12"/>
          </p:nvPr>
        </p:nvSpPr>
        <p:spPr>
          <a:xfrm>
            <a:off x="8965122" y="6231090"/>
            <a:ext cx="767841" cy="365125"/>
          </a:xfrm>
          <a:prstGeom prst="rect">
            <a:avLst/>
          </a:prstGeom>
        </p:spPr>
        <p:txBody>
          <a:bodyPr/>
          <a:lstStyle>
            <a:lvl1pPr>
              <a:defRPr>
                <a:solidFill>
                  <a:schemeClr val="tx2"/>
                </a:solidFill>
              </a:defRPr>
            </a:lvl1pPr>
          </a:lstStyle>
          <a:p>
            <a:fld id="{D052F644-756C-4530-A69F-A71AB7A98F48}" type="slidenum">
              <a:rPr lang="fi-FI" smtClean="0"/>
              <a:t>‹#›</a:t>
            </a:fld>
            <a:endParaRPr lang="fi-FI"/>
          </a:p>
        </p:txBody>
      </p:sp>
      <p:sp>
        <p:nvSpPr>
          <p:cNvPr id="11" name="Picture Placeholder 10">
            <a:extLst>
              <a:ext uri="{FF2B5EF4-FFF2-40B4-BE49-F238E27FC236}">
                <a16:creationId xmlns:a16="http://schemas.microsoft.com/office/drawing/2014/main" id="{A7B8F2FA-5F2B-49CB-1B23-E8854BB46DD8}"/>
              </a:ext>
            </a:extLst>
          </p:cNvPr>
          <p:cNvSpPr>
            <a:spLocks noGrp="1"/>
          </p:cNvSpPr>
          <p:nvPr>
            <p:ph type="pic" sz="quarter" idx="13"/>
          </p:nvPr>
        </p:nvSpPr>
        <p:spPr>
          <a:xfrm>
            <a:off x="0" y="353680"/>
            <a:ext cx="4838700" cy="6150641"/>
          </a:xfrm>
        </p:spPr>
        <p:txBody>
          <a:bodyPr/>
          <a:lstStyle>
            <a:lvl1pPr marL="0" indent="0" algn="ctr">
              <a:buNone/>
              <a:defRPr/>
            </a:lvl1pPr>
          </a:lstStyle>
          <a:p>
            <a:r>
              <a:rPr lang="en-US" noProof="0"/>
              <a:t>Click icon to add picture</a:t>
            </a:r>
            <a:endParaRPr lang="en-GB" noProof="0"/>
          </a:p>
        </p:txBody>
      </p:sp>
      <p:pic>
        <p:nvPicPr>
          <p:cNvPr id="12" name="Picture 7">
            <a:extLst>
              <a:ext uri="{FF2B5EF4-FFF2-40B4-BE49-F238E27FC236}">
                <a16:creationId xmlns:a16="http://schemas.microsoft.com/office/drawing/2014/main" id="{5A1903C9-86CA-417B-92AF-DAB901019A3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935503" y="6170652"/>
            <a:ext cx="1740559" cy="486000"/>
          </a:xfrm>
          <a:prstGeom prst="rect">
            <a:avLst/>
          </a:prstGeom>
        </p:spPr>
      </p:pic>
    </p:spTree>
    <p:extLst>
      <p:ext uri="{BB962C8B-B14F-4D97-AF65-F5344CB8AC3E}">
        <p14:creationId xmlns:p14="http://schemas.microsoft.com/office/powerpoint/2010/main" val="348326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917CF-019B-6504-E050-4EF9C8C8E5D1}"/>
              </a:ext>
            </a:extLst>
          </p:cNvPr>
          <p:cNvSpPr>
            <a:spLocks noGrp="1"/>
          </p:cNvSpPr>
          <p:nvPr>
            <p:ph type="title"/>
          </p:nvPr>
        </p:nvSpPr>
        <p:spPr>
          <a:xfrm>
            <a:off x="533400" y="441326"/>
            <a:ext cx="11142663" cy="1258888"/>
          </a:xfrm>
        </p:spPr>
        <p:txBody>
          <a:bodyPr/>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F74CE4C7-0976-8020-1684-DF9C3AA90760}"/>
              </a:ext>
            </a:extLst>
          </p:cNvPr>
          <p:cNvSpPr>
            <a:spLocks noGrp="1"/>
          </p:cNvSpPr>
          <p:nvPr>
            <p:ph sz="half" idx="2"/>
          </p:nvPr>
        </p:nvSpPr>
        <p:spPr>
          <a:xfrm>
            <a:off x="533399" y="1930872"/>
            <a:ext cx="5475600" cy="4090516"/>
          </a:xfrm>
        </p:spPr>
        <p:txBody>
          <a:bodyPr>
            <a:normAutofit/>
          </a:bodyPr>
          <a:lstStyle>
            <a:lvl1pPr marL="0" indent="0">
              <a:lnSpc>
                <a:spcPct val="100000"/>
              </a:lnSpc>
              <a:buNone/>
              <a:defRPr sz="2800"/>
            </a:lvl1pPr>
            <a:lvl2pPr marL="457200" indent="0">
              <a:lnSpc>
                <a:spcPct val="100000"/>
              </a:lnSpc>
              <a:buNone/>
              <a:defRPr sz="2400"/>
            </a:lvl2pPr>
            <a:lvl3pPr marL="914400" indent="0">
              <a:lnSpc>
                <a:spcPct val="100000"/>
              </a:lnSpc>
              <a:buNone/>
              <a:defRPr sz="2400"/>
            </a:lvl3pPr>
            <a:lvl4pPr marL="1371600" indent="0">
              <a:lnSpc>
                <a:spcPct val="100000"/>
              </a:lnSpc>
              <a:buNone/>
              <a:defRPr sz="2400"/>
            </a:lvl4pPr>
            <a:lvl5pPr marL="1828800" indent="0">
              <a:lnSpc>
                <a:spcPct val="100000"/>
              </a:lnSpc>
              <a:buNone/>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Content Placeholder 5">
            <a:extLst>
              <a:ext uri="{FF2B5EF4-FFF2-40B4-BE49-F238E27FC236}">
                <a16:creationId xmlns:a16="http://schemas.microsoft.com/office/drawing/2014/main" id="{EA64655C-146B-9302-28EA-00E0E52EBE53}"/>
              </a:ext>
            </a:extLst>
          </p:cNvPr>
          <p:cNvSpPr>
            <a:spLocks noGrp="1"/>
          </p:cNvSpPr>
          <p:nvPr>
            <p:ph sz="quarter" idx="4"/>
          </p:nvPr>
        </p:nvSpPr>
        <p:spPr>
          <a:xfrm>
            <a:off x="6200463" y="1930872"/>
            <a:ext cx="5475600" cy="4090516"/>
          </a:xfrm>
        </p:spPr>
        <p:txBody>
          <a:bodyPr>
            <a:normAutofit/>
          </a:bodyPr>
          <a:lstStyle>
            <a:lvl1pPr marL="0" indent="0">
              <a:lnSpc>
                <a:spcPct val="100000"/>
              </a:lnSpc>
              <a:buNone/>
              <a:defRPr sz="2800"/>
            </a:lvl1pPr>
            <a:lvl2pPr marL="457200" indent="0">
              <a:lnSpc>
                <a:spcPct val="100000"/>
              </a:lnSpc>
              <a:buNone/>
              <a:defRPr sz="2400"/>
            </a:lvl2pPr>
            <a:lvl3pPr marL="914400" indent="0">
              <a:lnSpc>
                <a:spcPct val="100000"/>
              </a:lnSpc>
              <a:buNone/>
              <a:defRPr sz="2400"/>
            </a:lvl3pPr>
            <a:lvl4pPr marL="1371600" indent="0">
              <a:lnSpc>
                <a:spcPct val="100000"/>
              </a:lnSpc>
              <a:buNone/>
              <a:defRPr sz="2400"/>
            </a:lvl4pPr>
            <a:lvl5pPr marL="1828800" indent="0">
              <a:lnSpc>
                <a:spcPct val="100000"/>
              </a:lnSpc>
              <a:buNone/>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a:extLst>
              <a:ext uri="{FF2B5EF4-FFF2-40B4-BE49-F238E27FC236}">
                <a16:creationId xmlns:a16="http://schemas.microsoft.com/office/drawing/2014/main" id="{AA562266-2277-2F39-0044-846058BD647E}"/>
              </a:ext>
            </a:extLst>
          </p:cNvPr>
          <p:cNvSpPr>
            <a:spLocks noGrp="1"/>
          </p:cNvSpPr>
          <p:nvPr>
            <p:ph type="dt" sz="half" idx="10"/>
          </p:nvPr>
        </p:nvSpPr>
        <p:spPr>
          <a:xfrm>
            <a:off x="533400" y="6231090"/>
            <a:ext cx="2743200" cy="365125"/>
          </a:xfrm>
        </p:spPr>
        <p:txBody>
          <a:bodyPr/>
          <a:lstStyle/>
          <a:p>
            <a:fld id="{D45440BC-9B28-4ACE-B7B8-D3C83187B980}" type="datetimeFigureOut">
              <a:rPr lang="fi-FI" smtClean="0"/>
              <a:t>8.5.2026</a:t>
            </a:fld>
            <a:endParaRPr lang="fi-FI"/>
          </a:p>
        </p:txBody>
      </p:sp>
      <p:sp>
        <p:nvSpPr>
          <p:cNvPr id="8" name="Footer Placeholder 7">
            <a:extLst>
              <a:ext uri="{FF2B5EF4-FFF2-40B4-BE49-F238E27FC236}">
                <a16:creationId xmlns:a16="http://schemas.microsoft.com/office/drawing/2014/main" id="{8BF4DCA7-2218-577E-6D75-394E5A75843D}"/>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2163339B-3C78-99C8-685C-A70D78A4CBC7}"/>
              </a:ext>
            </a:extLst>
          </p:cNvPr>
          <p:cNvSpPr>
            <a:spLocks noGrp="1"/>
          </p:cNvSpPr>
          <p:nvPr>
            <p:ph type="sldNum" sz="quarter" idx="12"/>
          </p:nvPr>
        </p:nvSpPr>
        <p:spPr>
          <a:xfrm>
            <a:off x="8817020" y="6231090"/>
            <a:ext cx="915943" cy="365125"/>
          </a:xfrm>
          <a:prstGeom prst="rect">
            <a:avLst/>
          </a:prstGeom>
        </p:spPr>
        <p:txBody>
          <a:bodyPr/>
          <a:lstStyle/>
          <a:p>
            <a:fld id="{D052F644-756C-4530-A69F-A71AB7A98F48}" type="slidenum">
              <a:rPr lang="fi-FI" smtClean="0"/>
              <a:t>‹#›</a:t>
            </a:fld>
            <a:endParaRPr lang="fi-FI"/>
          </a:p>
        </p:txBody>
      </p:sp>
      <p:pic>
        <p:nvPicPr>
          <p:cNvPr id="10" name="Picture 7">
            <a:extLst>
              <a:ext uri="{FF2B5EF4-FFF2-40B4-BE49-F238E27FC236}">
                <a16:creationId xmlns:a16="http://schemas.microsoft.com/office/drawing/2014/main" id="{A6DA8FC4-C72F-4E76-8B9C-2946724BE36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935503" y="6170652"/>
            <a:ext cx="1740559" cy="486000"/>
          </a:xfrm>
          <a:prstGeom prst="rect">
            <a:avLst/>
          </a:prstGeom>
        </p:spPr>
      </p:pic>
    </p:spTree>
    <p:extLst>
      <p:ext uri="{BB962C8B-B14F-4D97-AF65-F5344CB8AC3E}">
        <p14:creationId xmlns:p14="http://schemas.microsoft.com/office/powerpoint/2010/main" val="3540519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917CF-019B-6504-E050-4EF9C8C8E5D1}"/>
              </a:ext>
            </a:extLst>
          </p:cNvPr>
          <p:cNvSpPr>
            <a:spLocks noGrp="1"/>
          </p:cNvSpPr>
          <p:nvPr>
            <p:ph type="title"/>
          </p:nvPr>
        </p:nvSpPr>
        <p:spPr>
          <a:xfrm>
            <a:off x="533400" y="441326"/>
            <a:ext cx="11142662" cy="1258888"/>
          </a:xfrm>
        </p:spPr>
        <p:txBody>
          <a:bodyPr/>
          <a:lstStyle>
            <a:lvl1pPr>
              <a:defRPr>
                <a:solidFill>
                  <a:schemeClr val="bg1"/>
                </a:solidFill>
              </a:defRPr>
            </a:lvl1pPr>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F74CE4C7-0976-8020-1684-DF9C3AA90760}"/>
              </a:ext>
            </a:extLst>
          </p:cNvPr>
          <p:cNvSpPr>
            <a:spLocks noGrp="1"/>
          </p:cNvSpPr>
          <p:nvPr>
            <p:ph sz="half" idx="2"/>
          </p:nvPr>
        </p:nvSpPr>
        <p:spPr>
          <a:xfrm>
            <a:off x="533400" y="1930872"/>
            <a:ext cx="5473700" cy="4090516"/>
          </a:xfrm>
        </p:spPr>
        <p:txBody>
          <a:bodyPr>
            <a:normAutofit/>
          </a:bodyPr>
          <a:lstStyle>
            <a:lvl1pPr marL="0" indent="0">
              <a:lnSpc>
                <a:spcPct val="100000"/>
              </a:lnSpc>
              <a:buNone/>
              <a:defRPr sz="2800">
                <a:solidFill>
                  <a:schemeClr val="bg1"/>
                </a:solidFill>
              </a:defRPr>
            </a:lvl1pPr>
            <a:lvl2pPr marL="457200" indent="0">
              <a:lnSpc>
                <a:spcPct val="100000"/>
              </a:lnSpc>
              <a:buNone/>
              <a:defRPr sz="2400">
                <a:solidFill>
                  <a:schemeClr val="bg1"/>
                </a:solidFill>
              </a:defRPr>
            </a:lvl2pPr>
            <a:lvl3pPr marL="914400" indent="0">
              <a:lnSpc>
                <a:spcPct val="100000"/>
              </a:lnSpc>
              <a:buNone/>
              <a:defRPr sz="2400">
                <a:solidFill>
                  <a:schemeClr val="bg1"/>
                </a:solidFill>
              </a:defRPr>
            </a:lvl3pPr>
            <a:lvl4pPr marL="1371600" indent="0">
              <a:lnSpc>
                <a:spcPct val="100000"/>
              </a:lnSpc>
              <a:buNone/>
              <a:defRPr sz="2400">
                <a:solidFill>
                  <a:schemeClr val="bg1"/>
                </a:solidFill>
              </a:defRPr>
            </a:lvl4pPr>
            <a:lvl5pPr marL="1828800" indent="0">
              <a:lnSpc>
                <a:spcPct val="100000"/>
              </a:lnSpc>
              <a:buNone/>
              <a:defRPr sz="2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Content Placeholder 5">
            <a:extLst>
              <a:ext uri="{FF2B5EF4-FFF2-40B4-BE49-F238E27FC236}">
                <a16:creationId xmlns:a16="http://schemas.microsoft.com/office/drawing/2014/main" id="{EA64655C-146B-9302-28EA-00E0E52EBE53}"/>
              </a:ext>
            </a:extLst>
          </p:cNvPr>
          <p:cNvSpPr>
            <a:spLocks noGrp="1"/>
          </p:cNvSpPr>
          <p:nvPr>
            <p:ph sz="quarter" idx="4"/>
          </p:nvPr>
        </p:nvSpPr>
        <p:spPr>
          <a:xfrm>
            <a:off x="6202363" y="1930872"/>
            <a:ext cx="5473699" cy="4090516"/>
          </a:xfrm>
        </p:spPr>
        <p:txBody>
          <a:bodyPr>
            <a:normAutofit/>
          </a:bodyPr>
          <a:lstStyle>
            <a:lvl1pPr marL="0" indent="0">
              <a:lnSpc>
                <a:spcPct val="100000"/>
              </a:lnSpc>
              <a:buNone/>
              <a:defRPr sz="2800">
                <a:solidFill>
                  <a:schemeClr val="bg1"/>
                </a:solidFill>
              </a:defRPr>
            </a:lvl1pPr>
            <a:lvl2pPr marL="457200" indent="0">
              <a:lnSpc>
                <a:spcPct val="100000"/>
              </a:lnSpc>
              <a:buNone/>
              <a:defRPr sz="2400">
                <a:solidFill>
                  <a:schemeClr val="bg1"/>
                </a:solidFill>
              </a:defRPr>
            </a:lvl2pPr>
            <a:lvl3pPr marL="914400" indent="0">
              <a:lnSpc>
                <a:spcPct val="100000"/>
              </a:lnSpc>
              <a:buNone/>
              <a:defRPr sz="2400">
                <a:solidFill>
                  <a:schemeClr val="bg1"/>
                </a:solidFill>
              </a:defRPr>
            </a:lvl3pPr>
            <a:lvl4pPr marL="1371600" indent="0">
              <a:lnSpc>
                <a:spcPct val="100000"/>
              </a:lnSpc>
              <a:buNone/>
              <a:defRPr sz="2400">
                <a:solidFill>
                  <a:schemeClr val="bg1"/>
                </a:solidFill>
              </a:defRPr>
            </a:lvl4pPr>
            <a:lvl5pPr marL="1828800" indent="0">
              <a:lnSpc>
                <a:spcPct val="100000"/>
              </a:lnSpc>
              <a:buNone/>
              <a:defRPr sz="2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a:extLst>
              <a:ext uri="{FF2B5EF4-FFF2-40B4-BE49-F238E27FC236}">
                <a16:creationId xmlns:a16="http://schemas.microsoft.com/office/drawing/2014/main" id="{AA562266-2277-2F39-0044-846058BD647E}"/>
              </a:ext>
            </a:extLst>
          </p:cNvPr>
          <p:cNvSpPr>
            <a:spLocks noGrp="1"/>
          </p:cNvSpPr>
          <p:nvPr>
            <p:ph type="dt" sz="half" idx="10"/>
          </p:nvPr>
        </p:nvSpPr>
        <p:spPr>
          <a:xfrm>
            <a:off x="533400" y="6231090"/>
            <a:ext cx="2743200" cy="365125"/>
          </a:xfrm>
        </p:spPr>
        <p:txBody>
          <a:bodyPr/>
          <a:lstStyle>
            <a:lvl1pPr>
              <a:defRPr>
                <a:solidFill>
                  <a:schemeClr val="bg1"/>
                </a:solidFill>
              </a:defRPr>
            </a:lvl1pPr>
          </a:lstStyle>
          <a:p>
            <a:fld id="{D45440BC-9B28-4ACE-B7B8-D3C83187B980}" type="datetimeFigureOut">
              <a:rPr lang="fi-FI" smtClean="0"/>
              <a:t>8.5.2026</a:t>
            </a:fld>
            <a:endParaRPr lang="fi-FI"/>
          </a:p>
        </p:txBody>
      </p:sp>
      <p:sp>
        <p:nvSpPr>
          <p:cNvPr id="8" name="Footer Placeholder 7">
            <a:extLst>
              <a:ext uri="{FF2B5EF4-FFF2-40B4-BE49-F238E27FC236}">
                <a16:creationId xmlns:a16="http://schemas.microsoft.com/office/drawing/2014/main" id="{8BF4DCA7-2218-577E-6D75-394E5A75843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9" name="Slide Number Placeholder 8">
            <a:extLst>
              <a:ext uri="{FF2B5EF4-FFF2-40B4-BE49-F238E27FC236}">
                <a16:creationId xmlns:a16="http://schemas.microsoft.com/office/drawing/2014/main" id="{2163339B-3C78-99C8-685C-A70D78A4CBC7}"/>
              </a:ext>
            </a:extLst>
          </p:cNvPr>
          <p:cNvSpPr>
            <a:spLocks noGrp="1"/>
          </p:cNvSpPr>
          <p:nvPr>
            <p:ph type="sldNum" sz="quarter" idx="12"/>
          </p:nvPr>
        </p:nvSpPr>
        <p:spPr>
          <a:xfrm>
            <a:off x="8817020" y="6231090"/>
            <a:ext cx="915943" cy="365125"/>
          </a:xfrm>
          <a:prstGeom prst="rect">
            <a:avLst/>
          </a:prstGeom>
        </p:spPr>
        <p:txBody>
          <a:bodyPr/>
          <a:lstStyle>
            <a:lvl1pPr>
              <a:defRPr>
                <a:solidFill>
                  <a:schemeClr val="bg1"/>
                </a:solidFill>
              </a:defRPr>
            </a:lvl1pPr>
          </a:lstStyle>
          <a:p>
            <a:fld id="{D052F644-756C-4530-A69F-A71AB7A98F48}" type="slidenum">
              <a:rPr lang="fi-FI" smtClean="0"/>
              <a:t>‹#›</a:t>
            </a:fld>
            <a:endParaRPr lang="fi-FI"/>
          </a:p>
        </p:txBody>
      </p:sp>
      <p:pic>
        <p:nvPicPr>
          <p:cNvPr id="11" name="Picture 9">
            <a:extLst>
              <a:ext uri="{FF2B5EF4-FFF2-40B4-BE49-F238E27FC236}">
                <a16:creationId xmlns:a16="http://schemas.microsoft.com/office/drawing/2014/main" id="{3E40C7DB-D630-4067-936F-C99A09BBC4D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935504" y="6170652"/>
            <a:ext cx="1740559" cy="486000"/>
          </a:xfrm>
          <a:prstGeom prst="rect">
            <a:avLst/>
          </a:prstGeom>
        </p:spPr>
      </p:pic>
    </p:spTree>
    <p:extLst>
      <p:ext uri="{BB962C8B-B14F-4D97-AF65-F5344CB8AC3E}">
        <p14:creationId xmlns:p14="http://schemas.microsoft.com/office/powerpoint/2010/main" val="2120975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Sa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917CF-019B-6504-E050-4EF9C8C8E5D1}"/>
              </a:ext>
            </a:extLst>
          </p:cNvPr>
          <p:cNvSpPr>
            <a:spLocks noGrp="1"/>
          </p:cNvSpPr>
          <p:nvPr>
            <p:ph type="title"/>
          </p:nvPr>
        </p:nvSpPr>
        <p:spPr>
          <a:xfrm>
            <a:off x="533400" y="441325"/>
            <a:ext cx="11142663" cy="1258888"/>
          </a:xfrm>
        </p:spPr>
        <p:txBody>
          <a:bodyPr/>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F74CE4C7-0976-8020-1684-DF9C3AA90760}"/>
              </a:ext>
            </a:extLst>
          </p:cNvPr>
          <p:cNvSpPr>
            <a:spLocks noGrp="1"/>
          </p:cNvSpPr>
          <p:nvPr>
            <p:ph sz="half" idx="2"/>
          </p:nvPr>
        </p:nvSpPr>
        <p:spPr>
          <a:xfrm>
            <a:off x="533399" y="1930872"/>
            <a:ext cx="5475600" cy="4088928"/>
          </a:xfrm>
        </p:spPr>
        <p:txBody>
          <a:bodyPr>
            <a:normAutofit/>
          </a:bodyPr>
          <a:lstStyle>
            <a:lvl1pPr marL="0" indent="0">
              <a:lnSpc>
                <a:spcPct val="100000"/>
              </a:lnSpc>
              <a:buNone/>
              <a:defRPr sz="2800"/>
            </a:lvl1pPr>
            <a:lvl2pPr marL="457200" indent="0">
              <a:lnSpc>
                <a:spcPct val="100000"/>
              </a:lnSpc>
              <a:buNone/>
              <a:defRPr sz="2400"/>
            </a:lvl2pPr>
            <a:lvl3pPr marL="914400" indent="0">
              <a:lnSpc>
                <a:spcPct val="100000"/>
              </a:lnSpc>
              <a:buNone/>
              <a:defRPr sz="2400"/>
            </a:lvl3pPr>
            <a:lvl4pPr marL="1371600" indent="0">
              <a:lnSpc>
                <a:spcPct val="100000"/>
              </a:lnSpc>
              <a:buNone/>
              <a:defRPr sz="2400"/>
            </a:lvl4pPr>
            <a:lvl5pPr marL="1828800" indent="0">
              <a:lnSpc>
                <a:spcPct val="100000"/>
              </a:lnSpc>
              <a:buNone/>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Content Placeholder 5">
            <a:extLst>
              <a:ext uri="{FF2B5EF4-FFF2-40B4-BE49-F238E27FC236}">
                <a16:creationId xmlns:a16="http://schemas.microsoft.com/office/drawing/2014/main" id="{EA64655C-146B-9302-28EA-00E0E52EBE53}"/>
              </a:ext>
            </a:extLst>
          </p:cNvPr>
          <p:cNvSpPr>
            <a:spLocks noGrp="1"/>
          </p:cNvSpPr>
          <p:nvPr>
            <p:ph sz="quarter" idx="4"/>
          </p:nvPr>
        </p:nvSpPr>
        <p:spPr>
          <a:xfrm>
            <a:off x="6200463" y="1930872"/>
            <a:ext cx="5475600" cy="4088928"/>
          </a:xfrm>
        </p:spPr>
        <p:txBody>
          <a:bodyPr>
            <a:normAutofit/>
          </a:bodyPr>
          <a:lstStyle>
            <a:lvl1pPr marL="0" indent="0">
              <a:lnSpc>
                <a:spcPct val="100000"/>
              </a:lnSpc>
              <a:buNone/>
              <a:defRPr sz="2800"/>
            </a:lvl1pPr>
            <a:lvl2pPr marL="457200" indent="0">
              <a:lnSpc>
                <a:spcPct val="100000"/>
              </a:lnSpc>
              <a:buNone/>
              <a:defRPr sz="2400"/>
            </a:lvl2pPr>
            <a:lvl3pPr marL="914400" indent="0">
              <a:lnSpc>
                <a:spcPct val="100000"/>
              </a:lnSpc>
              <a:buNone/>
              <a:defRPr sz="2400"/>
            </a:lvl3pPr>
            <a:lvl4pPr marL="1371600" indent="0">
              <a:lnSpc>
                <a:spcPct val="100000"/>
              </a:lnSpc>
              <a:buNone/>
              <a:defRPr sz="2400"/>
            </a:lvl4pPr>
            <a:lvl5pPr marL="1828800" indent="0">
              <a:lnSpc>
                <a:spcPct val="100000"/>
              </a:lnSpc>
              <a:buNone/>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a:extLst>
              <a:ext uri="{FF2B5EF4-FFF2-40B4-BE49-F238E27FC236}">
                <a16:creationId xmlns:a16="http://schemas.microsoft.com/office/drawing/2014/main" id="{AA562266-2277-2F39-0044-846058BD647E}"/>
              </a:ext>
            </a:extLst>
          </p:cNvPr>
          <p:cNvSpPr>
            <a:spLocks noGrp="1"/>
          </p:cNvSpPr>
          <p:nvPr>
            <p:ph type="dt" sz="half" idx="10"/>
          </p:nvPr>
        </p:nvSpPr>
        <p:spPr>
          <a:xfrm>
            <a:off x="533400" y="6231090"/>
            <a:ext cx="2743200" cy="365125"/>
          </a:xfrm>
        </p:spPr>
        <p:txBody>
          <a:bodyPr/>
          <a:lstStyle/>
          <a:p>
            <a:fld id="{D45440BC-9B28-4ACE-B7B8-D3C83187B980}" type="datetimeFigureOut">
              <a:rPr lang="fi-FI" smtClean="0"/>
              <a:t>8.5.2026</a:t>
            </a:fld>
            <a:endParaRPr lang="fi-FI"/>
          </a:p>
        </p:txBody>
      </p:sp>
      <p:sp>
        <p:nvSpPr>
          <p:cNvPr id="8" name="Footer Placeholder 7">
            <a:extLst>
              <a:ext uri="{FF2B5EF4-FFF2-40B4-BE49-F238E27FC236}">
                <a16:creationId xmlns:a16="http://schemas.microsoft.com/office/drawing/2014/main" id="{8BF4DCA7-2218-577E-6D75-394E5A75843D}"/>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2163339B-3C78-99C8-685C-A70D78A4CBC7}"/>
              </a:ext>
            </a:extLst>
          </p:cNvPr>
          <p:cNvSpPr>
            <a:spLocks noGrp="1"/>
          </p:cNvSpPr>
          <p:nvPr>
            <p:ph type="sldNum" sz="quarter" idx="12"/>
          </p:nvPr>
        </p:nvSpPr>
        <p:spPr>
          <a:xfrm>
            <a:off x="8817020" y="6231090"/>
            <a:ext cx="915943" cy="365125"/>
          </a:xfrm>
          <a:prstGeom prst="rect">
            <a:avLst/>
          </a:prstGeom>
        </p:spPr>
        <p:txBody>
          <a:bodyPr/>
          <a:lstStyle/>
          <a:p>
            <a:fld id="{D052F644-756C-4530-A69F-A71AB7A98F48}" type="slidenum">
              <a:rPr lang="fi-FI" smtClean="0"/>
              <a:t>‹#›</a:t>
            </a:fld>
            <a:endParaRPr lang="fi-FI"/>
          </a:p>
        </p:txBody>
      </p:sp>
      <p:pic>
        <p:nvPicPr>
          <p:cNvPr id="10" name="Picture 7">
            <a:extLst>
              <a:ext uri="{FF2B5EF4-FFF2-40B4-BE49-F238E27FC236}">
                <a16:creationId xmlns:a16="http://schemas.microsoft.com/office/drawing/2014/main" id="{CBA79E82-D3D6-453C-A14D-E2B7574118C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935503" y="6170652"/>
            <a:ext cx="1740559" cy="486000"/>
          </a:xfrm>
          <a:prstGeom prst="rect">
            <a:avLst/>
          </a:prstGeom>
        </p:spPr>
      </p:pic>
    </p:spTree>
    <p:extLst>
      <p:ext uri="{BB962C8B-B14F-4D97-AF65-F5344CB8AC3E}">
        <p14:creationId xmlns:p14="http://schemas.microsoft.com/office/powerpoint/2010/main" val="1224496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9C34-52B2-BE74-022E-76E497CE1A63}"/>
              </a:ext>
            </a:extLst>
          </p:cNvPr>
          <p:cNvSpPr>
            <a:spLocks noGrp="1"/>
          </p:cNvSpPr>
          <p:nvPr>
            <p:ph type="title"/>
          </p:nvPr>
        </p:nvSpPr>
        <p:spPr>
          <a:xfrm>
            <a:off x="533400" y="2588256"/>
            <a:ext cx="8197241" cy="1681488"/>
          </a:xfrm>
        </p:spPr>
        <p:txBody>
          <a:bodyPr anchor="ctr" anchorCtr="0">
            <a:normAutofit/>
          </a:bodyPr>
          <a:lstStyle>
            <a:lvl1pPr>
              <a:defRPr sz="3600">
                <a:solidFill>
                  <a:schemeClr val="bg1"/>
                </a:solidFill>
              </a:defRPr>
            </a:lvl1pPr>
          </a:lstStyle>
          <a:p>
            <a:r>
              <a:rPr lang="en-US" noProof="0"/>
              <a:t>Click to edit Master title style</a:t>
            </a:r>
            <a:endParaRPr lang="en-GB" noProof="0"/>
          </a:p>
        </p:txBody>
      </p:sp>
      <p:sp>
        <p:nvSpPr>
          <p:cNvPr id="11" name="Text Placeholder 10">
            <a:extLst>
              <a:ext uri="{FF2B5EF4-FFF2-40B4-BE49-F238E27FC236}">
                <a16:creationId xmlns:a16="http://schemas.microsoft.com/office/drawing/2014/main" id="{794BF298-6A36-17B0-74E7-FA5A69D09A99}"/>
              </a:ext>
            </a:extLst>
          </p:cNvPr>
          <p:cNvSpPr>
            <a:spLocks noGrp="1"/>
          </p:cNvSpPr>
          <p:nvPr>
            <p:ph type="body" sz="quarter" idx="10"/>
          </p:nvPr>
        </p:nvSpPr>
        <p:spPr>
          <a:xfrm>
            <a:off x="533400" y="5499473"/>
            <a:ext cx="5095875" cy="820738"/>
          </a:xfrm>
        </p:spPr>
        <p:txBody>
          <a:bodyPr>
            <a:noAutofit/>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noProof="0"/>
              <a:t>Click to edit Master text styles</a:t>
            </a:r>
          </a:p>
        </p:txBody>
      </p:sp>
      <p:pic>
        <p:nvPicPr>
          <p:cNvPr id="6" name="Picture 9">
            <a:extLst>
              <a:ext uri="{FF2B5EF4-FFF2-40B4-BE49-F238E27FC236}">
                <a16:creationId xmlns:a16="http://schemas.microsoft.com/office/drawing/2014/main" id="{2209C8B9-1BBE-48C1-9D53-E24C3B85C23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356944" y="3083345"/>
            <a:ext cx="2475859" cy="691311"/>
          </a:xfrm>
          <a:prstGeom prst="rect">
            <a:avLst/>
          </a:prstGeom>
        </p:spPr>
      </p:pic>
    </p:spTree>
    <p:extLst>
      <p:ext uri="{BB962C8B-B14F-4D97-AF65-F5344CB8AC3E}">
        <p14:creationId xmlns:p14="http://schemas.microsoft.com/office/powerpoint/2010/main" val="2253988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Sa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9C34-52B2-BE74-022E-76E497CE1A63}"/>
              </a:ext>
            </a:extLst>
          </p:cNvPr>
          <p:cNvSpPr>
            <a:spLocks noGrp="1"/>
          </p:cNvSpPr>
          <p:nvPr>
            <p:ph type="title"/>
          </p:nvPr>
        </p:nvSpPr>
        <p:spPr>
          <a:xfrm>
            <a:off x="533400" y="2588256"/>
            <a:ext cx="8197241" cy="1681488"/>
          </a:xfrm>
        </p:spPr>
        <p:txBody>
          <a:bodyPr anchor="ctr" anchorCtr="0">
            <a:normAutofit/>
          </a:bodyPr>
          <a:lstStyle>
            <a:lvl1pPr>
              <a:defRPr sz="3600">
                <a:solidFill>
                  <a:schemeClr val="tx2"/>
                </a:solidFill>
              </a:defRPr>
            </a:lvl1pPr>
          </a:lstStyle>
          <a:p>
            <a:r>
              <a:rPr lang="en-US" noProof="0"/>
              <a:t>Click to edit Master title style</a:t>
            </a:r>
            <a:endParaRPr lang="en-GB" noProof="0" dirty="0"/>
          </a:p>
        </p:txBody>
      </p:sp>
      <p:sp>
        <p:nvSpPr>
          <p:cNvPr id="11" name="Text Placeholder 10">
            <a:extLst>
              <a:ext uri="{FF2B5EF4-FFF2-40B4-BE49-F238E27FC236}">
                <a16:creationId xmlns:a16="http://schemas.microsoft.com/office/drawing/2014/main" id="{794BF298-6A36-17B0-74E7-FA5A69D09A99}"/>
              </a:ext>
            </a:extLst>
          </p:cNvPr>
          <p:cNvSpPr>
            <a:spLocks noGrp="1"/>
          </p:cNvSpPr>
          <p:nvPr>
            <p:ph type="body" sz="quarter" idx="10"/>
          </p:nvPr>
        </p:nvSpPr>
        <p:spPr>
          <a:xfrm>
            <a:off x="533400" y="5499473"/>
            <a:ext cx="5095875" cy="820738"/>
          </a:xfrm>
        </p:spPr>
        <p:txBody>
          <a:bodyPr>
            <a:noAutofit/>
          </a:bodyPr>
          <a:lstStyle>
            <a:lvl1pPr marL="0" indent="0">
              <a:buNone/>
              <a:defRPr sz="1600">
                <a:solidFill>
                  <a:schemeClr val="tx2"/>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noProof="0"/>
              <a:t>Click to edit Master text styles</a:t>
            </a:r>
          </a:p>
        </p:txBody>
      </p:sp>
      <p:pic>
        <p:nvPicPr>
          <p:cNvPr id="7" name="Picture 7">
            <a:extLst>
              <a:ext uri="{FF2B5EF4-FFF2-40B4-BE49-F238E27FC236}">
                <a16:creationId xmlns:a16="http://schemas.microsoft.com/office/drawing/2014/main" id="{5553356B-F412-4201-8562-40D55C61048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356944" y="3083676"/>
            <a:ext cx="2472697" cy="690428"/>
          </a:xfrm>
          <a:prstGeom prst="rect">
            <a:avLst/>
          </a:prstGeom>
        </p:spPr>
      </p:pic>
    </p:spTree>
    <p:extLst>
      <p:ext uri="{BB962C8B-B14F-4D97-AF65-F5344CB8AC3E}">
        <p14:creationId xmlns:p14="http://schemas.microsoft.com/office/powerpoint/2010/main" val="395621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0978-8D6D-9EFA-576D-9546277CC188}"/>
              </a:ext>
            </a:extLst>
          </p:cNvPr>
          <p:cNvSpPr>
            <a:spLocks noGrp="1"/>
          </p:cNvSpPr>
          <p:nvPr>
            <p:ph type="title"/>
          </p:nvPr>
        </p:nvSpPr>
        <p:spPr>
          <a:xfrm>
            <a:off x="533399" y="441325"/>
            <a:ext cx="11142662" cy="1262215"/>
          </a:xfrm>
        </p:spPr>
        <p:txBody>
          <a:bodyPr anchor="ctr" anchorCtr="0"/>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3688BF-963B-FD19-110C-D063A674C9BA}"/>
              </a:ext>
            </a:extLst>
          </p:cNvPr>
          <p:cNvSpPr>
            <a:spLocks noGrp="1"/>
          </p:cNvSpPr>
          <p:nvPr>
            <p:ph idx="1"/>
          </p:nvPr>
        </p:nvSpPr>
        <p:spPr>
          <a:xfrm>
            <a:off x="533401" y="1930872"/>
            <a:ext cx="11142662" cy="4090516"/>
          </a:xfrm>
        </p:spPr>
        <p:txBody>
          <a:bodyPr>
            <a:normAutofit/>
          </a:bodyPr>
          <a:lstStyle>
            <a:lvl1pPr>
              <a:lnSpc>
                <a:spcPct val="100000"/>
              </a:lnSpc>
              <a:defRPr sz="2800"/>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a:extLst>
              <a:ext uri="{FF2B5EF4-FFF2-40B4-BE49-F238E27FC236}">
                <a16:creationId xmlns:a16="http://schemas.microsoft.com/office/drawing/2014/main" id="{54A628DB-8404-1C95-96BC-A8F9BE8538DE}"/>
              </a:ext>
            </a:extLst>
          </p:cNvPr>
          <p:cNvSpPr>
            <a:spLocks noGrp="1"/>
          </p:cNvSpPr>
          <p:nvPr>
            <p:ph type="dt" sz="half" idx="10"/>
          </p:nvPr>
        </p:nvSpPr>
        <p:spPr/>
        <p:txBody>
          <a:bodyPr/>
          <a:lstStyle/>
          <a:p>
            <a:fld id="{D45440BC-9B28-4ACE-B7B8-D3C83187B980}" type="datetimeFigureOut">
              <a:rPr lang="fi-FI" smtClean="0"/>
              <a:t>8.5.2026</a:t>
            </a:fld>
            <a:endParaRPr lang="fi-FI"/>
          </a:p>
        </p:txBody>
      </p:sp>
      <p:sp>
        <p:nvSpPr>
          <p:cNvPr id="5" name="Footer Placeholder 4">
            <a:extLst>
              <a:ext uri="{FF2B5EF4-FFF2-40B4-BE49-F238E27FC236}">
                <a16:creationId xmlns:a16="http://schemas.microsoft.com/office/drawing/2014/main" id="{598A209B-8830-F346-D75A-77B8447124D1}"/>
              </a:ext>
            </a:extLst>
          </p:cNvPr>
          <p:cNvSpPr>
            <a:spLocks noGrp="1"/>
          </p:cNvSpPr>
          <p:nvPr>
            <p:ph type="ftr" sz="quarter" idx="11"/>
          </p:nvPr>
        </p:nvSpPr>
        <p:spPr>
          <a:xfrm>
            <a:off x="3616368" y="6231090"/>
            <a:ext cx="4856120" cy="365125"/>
          </a:xfrm>
        </p:spPr>
        <p:txBody>
          <a:bodyPr/>
          <a:lstStyle/>
          <a:p>
            <a:endParaRPr lang="fi-FI"/>
          </a:p>
        </p:txBody>
      </p:sp>
      <p:sp>
        <p:nvSpPr>
          <p:cNvPr id="6" name="Slide Number Placeholder 5">
            <a:extLst>
              <a:ext uri="{FF2B5EF4-FFF2-40B4-BE49-F238E27FC236}">
                <a16:creationId xmlns:a16="http://schemas.microsoft.com/office/drawing/2014/main" id="{5E379618-BDC2-8A75-5DF8-707E2E44E145}"/>
              </a:ext>
            </a:extLst>
          </p:cNvPr>
          <p:cNvSpPr>
            <a:spLocks noGrp="1"/>
          </p:cNvSpPr>
          <p:nvPr>
            <p:ph type="sldNum" sz="quarter" idx="12"/>
          </p:nvPr>
        </p:nvSpPr>
        <p:spPr>
          <a:xfrm>
            <a:off x="8812256" y="6231090"/>
            <a:ext cx="920708" cy="365125"/>
          </a:xfrm>
          <a:prstGeom prst="rect">
            <a:avLst/>
          </a:prstGeom>
        </p:spPr>
        <p:txBody>
          <a:bodyPr/>
          <a:lstStyle/>
          <a:p>
            <a:fld id="{D052F644-756C-4530-A69F-A71AB7A98F48}" type="slidenum">
              <a:rPr lang="fi-FI" smtClean="0"/>
              <a:t>‹#›</a:t>
            </a:fld>
            <a:endParaRPr lang="fi-FI"/>
          </a:p>
        </p:txBody>
      </p:sp>
      <p:pic>
        <p:nvPicPr>
          <p:cNvPr id="8" name="Picture 7">
            <a:extLst>
              <a:ext uri="{FF2B5EF4-FFF2-40B4-BE49-F238E27FC236}">
                <a16:creationId xmlns:a16="http://schemas.microsoft.com/office/drawing/2014/main" id="{F5702B8F-FD5F-4D20-96B2-F161C111C08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935503" y="6170652"/>
            <a:ext cx="1740559" cy="486000"/>
          </a:xfrm>
          <a:prstGeom prst="rect">
            <a:avLst/>
          </a:prstGeom>
        </p:spPr>
      </p:pic>
    </p:spTree>
    <p:extLst>
      <p:ext uri="{BB962C8B-B14F-4D97-AF65-F5344CB8AC3E}">
        <p14:creationId xmlns:p14="http://schemas.microsoft.com/office/powerpoint/2010/main" val="3504855008"/>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ubheading with sloga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9C34-52B2-BE74-022E-76E497CE1A63}"/>
              </a:ext>
            </a:extLst>
          </p:cNvPr>
          <p:cNvSpPr>
            <a:spLocks noGrp="1"/>
          </p:cNvSpPr>
          <p:nvPr>
            <p:ph type="title"/>
          </p:nvPr>
        </p:nvSpPr>
        <p:spPr>
          <a:xfrm>
            <a:off x="1460876" y="4070836"/>
            <a:ext cx="9270248" cy="820738"/>
          </a:xfrm>
        </p:spPr>
        <p:txBody>
          <a:bodyPr anchor="ctr" anchorCtr="0">
            <a:normAutofit/>
          </a:bodyPr>
          <a:lstStyle>
            <a:lvl1pPr algn="ctr">
              <a:defRPr sz="2800" b="0" i="0" baseline="0">
                <a:solidFill>
                  <a:schemeClr val="bg1"/>
                </a:solidFill>
                <a:latin typeface="Noto Sans SemiBold" panose="020B0502040504020204" pitchFamily="34" charset="0"/>
                <a:ea typeface="Noto Sans SemiBold" panose="020B0502040504020204" pitchFamily="34" charset="0"/>
                <a:cs typeface="Noto Sans SemiBold" panose="020B0502040504020204" pitchFamily="34" charset="0"/>
              </a:defRPr>
            </a:lvl1pPr>
          </a:lstStyle>
          <a:p>
            <a:r>
              <a:rPr lang="en-US" noProof="0"/>
              <a:t>Click to edit Master title style</a:t>
            </a:r>
            <a:endParaRPr lang="en-GB" noProof="0"/>
          </a:p>
        </p:txBody>
      </p:sp>
      <p:sp>
        <p:nvSpPr>
          <p:cNvPr id="3" name="TextBox 2">
            <a:extLst>
              <a:ext uri="{FF2B5EF4-FFF2-40B4-BE49-F238E27FC236}">
                <a16:creationId xmlns:a16="http://schemas.microsoft.com/office/drawing/2014/main" id="{B403F671-D019-4D23-809A-AC6D6F622212}"/>
              </a:ext>
            </a:extLst>
          </p:cNvPr>
          <p:cNvSpPr txBox="1"/>
          <p:nvPr/>
        </p:nvSpPr>
        <p:spPr>
          <a:xfrm>
            <a:off x="1460876" y="2242850"/>
            <a:ext cx="9270248" cy="1323439"/>
          </a:xfrm>
          <a:prstGeom prst="rect">
            <a:avLst/>
          </a:prstGeom>
          <a:noFill/>
        </p:spPr>
        <p:txBody>
          <a:bodyPr wrap="square" rtlCol="0">
            <a:spAutoFit/>
          </a:bodyPr>
          <a:lstStyle/>
          <a:p>
            <a:pPr algn="ctr"/>
            <a:r>
              <a:rPr lang="en-GB" sz="8000" noProof="0" dirty="0">
                <a:solidFill>
                  <a:schemeClr val="bg1"/>
                </a:solidFill>
                <a:latin typeface="+mj-lt"/>
              </a:rPr>
              <a:t>Get inspired</a:t>
            </a:r>
            <a:r>
              <a:rPr lang="en-GB" sz="8000" noProof="0" dirty="0">
                <a:solidFill>
                  <a:schemeClr val="accent2"/>
                </a:solidFill>
                <a:latin typeface="+mj-lt"/>
              </a:rPr>
              <a:t>.</a:t>
            </a:r>
          </a:p>
        </p:txBody>
      </p:sp>
      <p:pic>
        <p:nvPicPr>
          <p:cNvPr id="5" name="Picture 9">
            <a:extLst>
              <a:ext uri="{FF2B5EF4-FFF2-40B4-BE49-F238E27FC236}">
                <a16:creationId xmlns:a16="http://schemas.microsoft.com/office/drawing/2014/main" id="{903BF0F7-C209-43BB-B47B-7DDAAB42070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356944" y="5777992"/>
            <a:ext cx="2475859" cy="691311"/>
          </a:xfrm>
          <a:prstGeom prst="rect">
            <a:avLst/>
          </a:prstGeom>
        </p:spPr>
      </p:pic>
    </p:spTree>
    <p:extLst>
      <p:ext uri="{BB962C8B-B14F-4D97-AF65-F5344CB8AC3E}">
        <p14:creationId xmlns:p14="http://schemas.microsoft.com/office/powerpoint/2010/main" val="729266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Subheading with sloga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9C34-52B2-BE74-022E-76E497CE1A63}"/>
              </a:ext>
            </a:extLst>
          </p:cNvPr>
          <p:cNvSpPr>
            <a:spLocks noGrp="1"/>
          </p:cNvSpPr>
          <p:nvPr>
            <p:ph type="title"/>
          </p:nvPr>
        </p:nvSpPr>
        <p:spPr>
          <a:xfrm>
            <a:off x="1460876" y="4070836"/>
            <a:ext cx="9270248" cy="820738"/>
          </a:xfrm>
        </p:spPr>
        <p:txBody>
          <a:bodyPr anchor="ctr" anchorCtr="0">
            <a:normAutofit/>
          </a:bodyPr>
          <a:lstStyle>
            <a:lvl1pPr algn="ctr">
              <a:defRPr sz="2800" b="0" i="0" baseline="0">
                <a:solidFill>
                  <a:schemeClr val="tx2"/>
                </a:solidFill>
                <a:latin typeface="Noto Sans SemiBold" panose="020B0502040504020204" pitchFamily="34" charset="0"/>
                <a:ea typeface="Noto Sans SemiBold" panose="020B0502040504020204" pitchFamily="34" charset="0"/>
                <a:cs typeface="Noto Sans SemiBold" panose="020B0502040504020204" pitchFamily="34" charset="0"/>
              </a:defRPr>
            </a:lvl1pPr>
          </a:lstStyle>
          <a:p>
            <a:r>
              <a:rPr lang="en-US" noProof="0"/>
              <a:t>Click to edit Master title style</a:t>
            </a:r>
            <a:endParaRPr lang="en-GB" noProof="0" dirty="0"/>
          </a:p>
        </p:txBody>
      </p:sp>
      <p:sp>
        <p:nvSpPr>
          <p:cNvPr id="3" name="TextBox 2">
            <a:extLst>
              <a:ext uri="{FF2B5EF4-FFF2-40B4-BE49-F238E27FC236}">
                <a16:creationId xmlns:a16="http://schemas.microsoft.com/office/drawing/2014/main" id="{B403F671-D019-4D23-809A-AC6D6F622212}"/>
              </a:ext>
            </a:extLst>
          </p:cNvPr>
          <p:cNvSpPr txBox="1"/>
          <p:nvPr/>
        </p:nvSpPr>
        <p:spPr>
          <a:xfrm>
            <a:off x="1460876" y="2242850"/>
            <a:ext cx="9270248" cy="1569660"/>
          </a:xfrm>
          <a:prstGeom prst="rect">
            <a:avLst/>
          </a:prstGeom>
          <a:noFill/>
        </p:spPr>
        <p:txBody>
          <a:bodyPr wrap="square" rtlCol="0">
            <a:spAutoFit/>
          </a:bodyPr>
          <a:lstStyle/>
          <a:p>
            <a:pPr algn="ctr"/>
            <a:r>
              <a:rPr lang="en-GB" sz="9600" noProof="0">
                <a:solidFill>
                  <a:schemeClr val="tx2"/>
                </a:solidFill>
                <a:latin typeface="+mj-lt"/>
              </a:rPr>
              <a:t>Get inspired.</a:t>
            </a:r>
          </a:p>
        </p:txBody>
      </p:sp>
      <p:pic>
        <p:nvPicPr>
          <p:cNvPr id="6" name="Picture 7">
            <a:extLst>
              <a:ext uri="{FF2B5EF4-FFF2-40B4-BE49-F238E27FC236}">
                <a16:creationId xmlns:a16="http://schemas.microsoft.com/office/drawing/2014/main" id="{746AF290-0CAD-4007-9BA9-5702AAD29B1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382113" y="5778875"/>
            <a:ext cx="2472697" cy="690428"/>
          </a:xfrm>
          <a:prstGeom prst="rect">
            <a:avLst/>
          </a:prstGeom>
        </p:spPr>
      </p:pic>
    </p:spTree>
    <p:extLst>
      <p:ext uri="{BB962C8B-B14F-4D97-AF65-F5344CB8AC3E}">
        <p14:creationId xmlns:p14="http://schemas.microsoft.com/office/powerpoint/2010/main" val="930981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ubheading with slogan and white margins">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9981E6-F6EC-409C-ABE1-201CD92FE3A2}"/>
              </a:ext>
            </a:extLst>
          </p:cNvPr>
          <p:cNvSpPr/>
          <p:nvPr/>
        </p:nvSpPr>
        <p:spPr>
          <a:xfrm>
            <a:off x="470727" y="470727"/>
            <a:ext cx="11250546" cy="5916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80EE9C34-52B2-BE74-022E-76E497CE1A63}"/>
              </a:ext>
            </a:extLst>
          </p:cNvPr>
          <p:cNvSpPr>
            <a:spLocks noGrp="1"/>
          </p:cNvSpPr>
          <p:nvPr>
            <p:ph type="title"/>
          </p:nvPr>
        </p:nvSpPr>
        <p:spPr>
          <a:xfrm>
            <a:off x="739775" y="4483100"/>
            <a:ext cx="8197241" cy="627388"/>
          </a:xfrm>
        </p:spPr>
        <p:txBody>
          <a:bodyPr anchor="ctr" anchorCtr="0">
            <a:normAutofit/>
          </a:bodyPr>
          <a:lstStyle>
            <a:lvl1pPr>
              <a:lnSpc>
                <a:spcPct val="100000"/>
              </a:lnSpc>
              <a:defRPr sz="2800" b="0" i="0" baseline="0">
                <a:solidFill>
                  <a:schemeClr val="bg1"/>
                </a:solidFill>
                <a:latin typeface="Noto Sans SemiBold" panose="020B0502040504020204" pitchFamily="34" charset="0"/>
                <a:ea typeface="Noto Sans SemiBold" panose="020B0502040504020204" pitchFamily="34" charset="0"/>
                <a:cs typeface="Noto Sans SemiBold" panose="020B0502040504020204" pitchFamily="34" charset="0"/>
              </a:defRPr>
            </a:lvl1pPr>
          </a:lstStyle>
          <a:p>
            <a:r>
              <a:rPr lang="en-US" noProof="0"/>
              <a:t>Click to edit Master title style</a:t>
            </a:r>
            <a:endParaRPr lang="en-GB" noProof="0"/>
          </a:p>
        </p:txBody>
      </p:sp>
      <p:sp>
        <p:nvSpPr>
          <p:cNvPr id="3" name="TextBox 2">
            <a:extLst>
              <a:ext uri="{FF2B5EF4-FFF2-40B4-BE49-F238E27FC236}">
                <a16:creationId xmlns:a16="http://schemas.microsoft.com/office/drawing/2014/main" id="{B403F671-D019-4D23-809A-AC6D6F622212}"/>
              </a:ext>
            </a:extLst>
          </p:cNvPr>
          <p:cNvSpPr txBox="1"/>
          <p:nvPr/>
        </p:nvSpPr>
        <p:spPr>
          <a:xfrm>
            <a:off x="176925" y="1163457"/>
            <a:ext cx="6221575" cy="3041858"/>
          </a:xfrm>
          <a:prstGeom prst="rect">
            <a:avLst/>
          </a:prstGeom>
          <a:noFill/>
        </p:spPr>
        <p:txBody>
          <a:bodyPr wrap="none" rtlCol="0">
            <a:spAutoFit/>
          </a:bodyPr>
          <a:lstStyle/>
          <a:p>
            <a:pPr>
              <a:lnSpc>
                <a:spcPts val="11500"/>
              </a:lnSpc>
            </a:pPr>
            <a:r>
              <a:rPr lang="en-GB" sz="11500" noProof="0">
                <a:solidFill>
                  <a:schemeClr val="bg1"/>
                </a:solidFill>
                <a:latin typeface="+mj-lt"/>
              </a:rPr>
              <a:t>Get</a:t>
            </a:r>
          </a:p>
          <a:p>
            <a:pPr>
              <a:lnSpc>
                <a:spcPts val="11500"/>
              </a:lnSpc>
            </a:pPr>
            <a:r>
              <a:rPr lang="en-GB" sz="11500" noProof="0">
                <a:solidFill>
                  <a:schemeClr val="bg1"/>
                </a:solidFill>
                <a:latin typeface="+mj-lt"/>
              </a:rPr>
              <a:t>inspired</a:t>
            </a:r>
            <a:r>
              <a:rPr lang="en-GB" sz="11500" noProof="0">
                <a:solidFill>
                  <a:schemeClr val="accent2"/>
                </a:solidFill>
                <a:latin typeface="+mj-lt"/>
              </a:rPr>
              <a:t>.</a:t>
            </a:r>
          </a:p>
        </p:txBody>
      </p:sp>
      <p:pic>
        <p:nvPicPr>
          <p:cNvPr id="6" name="Picture 9">
            <a:extLst>
              <a:ext uri="{FF2B5EF4-FFF2-40B4-BE49-F238E27FC236}">
                <a16:creationId xmlns:a16="http://schemas.microsoft.com/office/drawing/2014/main" id="{9F9B1646-74CD-4034-B754-0E28DB33D30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937016" y="5499472"/>
            <a:ext cx="2475859" cy="691311"/>
          </a:xfrm>
          <a:prstGeom prst="rect">
            <a:avLst/>
          </a:prstGeom>
        </p:spPr>
      </p:pic>
    </p:spTree>
    <p:extLst>
      <p:ext uri="{BB962C8B-B14F-4D97-AF65-F5344CB8AC3E}">
        <p14:creationId xmlns:p14="http://schemas.microsoft.com/office/powerpoint/2010/main" val="4179531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ubheading with image">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8560DE8-8C65-4031-84DF-CD6D842BEF7E}"/>
              </a:ext>
            </a:extLst>
          </p:cNvPr>
          <p:cNvSpPr>
            <a:spLocks noGrp="1"/>
          </p:cNvSpPr>
          <p:nvPr>
            <p:ph type="pic" sz="quarter" idx="11"/>
          </p:nvPr>
        </p:nvSpPr>
        <p:spPr>
          <a:xfrm>
            <a:off x="0" y="0"/>
            <a:ext cx="12192000" cy="6858000"/>
          </a:xfrm>
        </p:spPr>
        <p:txBody>
          <a:bodyPr anchor="t" anchorCtr="1"/>
          <a:lstStyle>
            <a:lvl1pPr marL="0" indent="0" algn="ctr">
              <a:buNone/>
              <a:defRPr>
                <a:solidFill>
                  <a:schemeClr val="bg1"/>
                </a:solidFill>
              </a:defRPr>
            </a:lvl1pPr>
          </a:lstStyle>
          <a:p>
            <a:r>
              <a:rPr lang="en-US" noProof="0"/>
              <a:t>Click icon to add picture</a:t>
            </a:r>
            <a:endParaRPr lang="en-GB" noProof="0" dirty="0"/>
          </a:p>
        </p:txBody>
      </p:sp>
      <p:sp>
        <p:nvSpPr>
          <p:cNvPr id="2" name="Title 1">
            <a:extLst>
              <a:ext uri="{FF2B5EF4-FFF2-40B4-BE49-F238E27FC236}">
                <a16:creationId xmlns:a16="http://schemas.microsoft.com/office/drawing/2014/main" id="{80EE9C34-52B2-BE74-022E-76E497CE1A63}"/>
              </a:ext>
            </a:extLst>
          </p:cNvPr>
          <p:cNvSpPr>
            <a:spLocks noGrp="1"/>
          </p:cNvSpPr>
          <p:nvPr>
            <p:ph type="title"/>
          </p:nvPr>
        </p:nvSpPr>
        <p:spPr>
          <a:xfrm>
            <a:off x="515938" y="2421388"/>
            <a:ext cx="3600000" cy="3600000"/>
          </a:xfrm>
          <a:solidFill>
            <a:schemeClr val="tx2"/>
          </a:solidFill>
        </p:spPr>
        <p:txBody>
          <a:bodyPr lIns="216000" tIns="216000" rIns="216000" bIns="216000" anchor="b" anchorCtr="0">
            <a:normAutofit/>
          </a:bodyPr>
          <a:lstStyle>
            <a:lvl1pPr>
              <a:defRPr sz="3600" b="0">
                <a:solidFill>
                  <a:schemeClr val="bg1"/>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2371667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ogan and logo Green">
    <p:bg>
      <p:bgPr>
        <a:solidFill>
          <a:schemeClr val="tx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03F671-D019-4D23-809A-AC6D6F622212}"/>
              </a:ext>
            </a:extLst>
          </p:cNvPr>
          <p:cNvSpPr txBox="1"/>
          <p:nvPr/>
        </p:nvSpPr>
        <p:spPr>
          <a:xfrm>
            <a:off x="1642698" y="2027891"/>
            <a:ext cx="8906605" cy="1862048"/>
          </a:xfrm>
          <a:prstGeom prst="rect">
            <a:avLst/>
          </a:prstGeom>
          <a:noFill/>
        </p:spPr>
        <p:txBody>
          <a:bodyPr wrap="none" rtlCol="0">
            <a:spAutoFit/>
          </a:bodyPr>
          <a:lstStyle/>
          <a:p>
            <a:pPr algn="ctr"/>
            <a:r>
              <a:rPr lang="en-GB" sz="11500" noProof="0" dirty="0">
                <a:solidFill>
                  <a:schemeClr val="bg1"/>
                </a:solidFill>
                <a:latin typeface="+mj-lt"/>
              </a:rPr>
              <a:t>Get inspired</a:t>
            </a:r>
            <a:r>
              <a:rPr lang="en-GB" sz="11500" noProof="0" dirty="0">
                <a:solidFill>
                  <a:schemeClr val="accent2"/>
                </a:solidFill>
                <a:latin typeface="+mj-lt"/>
              </a:rPr>
              <a:t>.</a:t>
            </a:r>
          </a:p>
        </p:txBody>
      </p:sp>
      <p:pic>
        <p:nvPicPr>
          <p:cNvPr id="4" name="Picture 9">
            <a:extLst>
              <a:ext uri="{FF2B5EF4-FFF2-40B4-BE49-F238E27FC236}">
                <a16:creationId xmlns:a16="http://schemas.microsoft.com/office/drawing/2014/main" id="{86269323-34BC-43C3-BFF5-3BA9BA534A8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426885" y="4471225"/>
            <a:ext cx="3338231" cy="932103"/>
          </a:xfrm>
          <a:prstGeom prst="rect">
            <a:avLst/>
          </a:prstGeom>
        </p:spPr>
      </p:pic>
    </p:spTree>
    <p:extLst>
      <p:ext uri="{BB962C8B-B14F-4D97-AF65-F5344CB8AC3E}">
        <p14:creationId xmlns:p14="http://schemas.microsoft.com/office/powerpoint/2010/main" val="4165763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ogan and logo San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03F671-D019-4D23-809A-AC6D6F622212}"/>
              </a:ext>
            </a:extLst>
          </p:cNvPr>
          <p:cNvSpPr txBox="1"/>
          <p:nvPr/>
        </p:nvSpPr>
        <p:spPr>
          <a:xfrm>
            <a:off x="1642698" y="2027891"/>
            <a:ext cx="8906605" cy="1862048"/>
          </a:xfrm>
          <a:prstGeom prst="rect">
            <a:avLst/>
          </a:prstGeom>
          <a:noFill/>
        </p:spPr>
        <p:txBody>
          <a:bodyPr wrap="none" rtlCol="0">
            <a:spAutoFit/>
          </a:bodyPr>
          <a:lstStyle/>
          <a:p>
            <a:pPr algn="ctr"/>
            <a:r>
              <a:rPr lang="en-GB" sz="11500" noProof="0" dirty="0">
                <a:solidFill>
                  <a:schemeClr val="tx2"/>
                </a:solidFill>
                <a:latin typeface="+mj-lt"/>
              </a:rPr>
              <a:t>Get inspired.</a:t>
            </a:r>
          </a:p>
        </p:txBody>
      </p:sp>
      <p:pic>
        <p:nvPicPr>
          <p:cNvPr id="5" name="Picture 7">
            <a:extLst>
              <a:ext uri="{FF2B5EF4-FFF2-40B4-BE49-F238E27FC236}">
                <a16:creationId xmlns:a16="http://schemas.microsoft.com/office/drawing/2014/main" id="{DC44CC0C-11B6-4DEF-83D7-A8D1B2CAD68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509756" y="4494365"/>
            <a:ext cx="3172488" cy="885824"/>
          </a:xfrm>
          <a:prstGeom prst="rect">
            <a:avLst/>
          </a:prstGeom>
        </p:spPr>
      </p:pic>
    </p:spTree>
    <p:extLst>
      <p:ext uri="{BB962C8B-B14F-4D97-AF65-F5344CB8AC3E}">
        <p14:creationId xmlns:p14="http://schemas.microsoft.com/office/powerpoint/2010/main" val="2203098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785B47-EE4B-02C9-21DA-AC1165EE0B5A}"/>
              </a:ext>
            </a:extLst>
          </p:cNvPr>
          <p:cNvSpPr>
            <a:spLocks noGrp="1"/>
          </p:cNvSpPr>
          <p:nvPr>
            <p:ph type="dt" sz="half" idx="10"/>
          </p:nvPr>
        </p:nvSpPr>
        <p:spPr/>
        <p:txBody>
          <a:bodyPr/>
          <a:lstStyle/>
          <a:p>
            <a:fld id="{D45440BC-9B28-4ACE-B7B8-D3C83187B980}" type="datetimeFigureOut">
              <a:rPr lang="fi-FI" smtClean="0"/>
              <a:t>8.5.2026</a:t>
            </a:fld>
            <a:endParaRPr lang="fi-FI"/>
          </a:p>
        </p:txBody>
      </p:sp>
      <p:sp>
        <p:nvSpPr>
          <p:cNvPr id="3" name="Footer Placeholder 2">
            <a:extLst>
              <a:ext uri="{FF2B5EF4-FFF2-40B4-BE49-F238E27FC236}">
                <a16:creationId xmlns:a16="http://schemas.microsoft.com/office/drawing/2014/main" id="{856B0297-03FB-6BA1-F69C-E44C7EE47535}"/>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3249FF79-5028-E71F-D3B0-256E8C53C0E4}"/>
              </a:ext>
            </a:extLst>
          </p:cNvPr>
          <p:cNvSpPr>
            <a:spLocks noGrp="1"/>
          </p:cNvSpPr>
          <p:nvPr>
            <p:ph type="sldNum" sz="quarter" idx="12"/>
          </p:nvPr>
        </p:nvSpPr>
        <p:spPr>
          <a:xfrm>
            <a:off x="8898699" y="6231090"/>
            <a:ext cx="834264" cy="365125"/>
          </a:xfrm>
          <a:prstGeom prst="rect">
            <a:avLst/>
          </a:prstGeom>
        </p:spPr>
        <p:txBody>
          <a:bodyPr/>
          <a:lstStyle/>
          <a:p>
            <a:fld id="{D052F644-756C-4530-A69F-A71AB7A98F48}" type="slidenum">
              <a:rPr lang="fi-FI" smtClean="0"/>
              <a:t>‹#›</a:t>
            </a:fld>
            <a:endParaRPr lang="fi-FI"/>
          </a:p>
        </p:txBody>
      </p:sp>
      <p:pic>
        <p:nvPicPr>
          <p:cNvPr id="6" name="Picture 7">
            <a:extLst>
              <a:ext uri="{FF2B5EF4-FFF2-40B4-BE49-F238E27FC236}">
                <a16:creationId xmlns:a16="http://schemas.microsoft.com/office/drawing/2014/main" id="{67764BA3-C423-4020-961A-50ECB46B8C9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935503" y="6170652"/>
            <a:ext cx="1740559" cy="486000"/>
          </a:xfrm>
          <a:prstGeom prst="rect">
            <a:avLst/>
          </a:prstGeom>
        </p:spPr>
      </p:pic>
    </p:spTree>
    <p:extLst>
      <p:ext uri="{BB962C8B-B14F-4D97-AF65-F5344CB8AC3E}">
        <p14:creationId xmlns:p14="http://schemas.microsoft.com/office/powerpoint/2010/main" val="2376237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505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Otsikko ja sisältö musta">
    <p:bg>
      <p:bgRef idx="1001">
        <a:schemeClr val="bg1"/>
      </p:bgRef>
    </p:bg>
    <p:spTree>
      <p:nvGrpSpPr>
        <p:cNvPr id="1" name=""/>
        <p:cNvGrpSpPr/>
        <p:nvPr/>
      </p:nvGrpSpPr>
      <p:grpSpPr>
        <a:xfrm>
          <a:off x="0" y="0"/>
          <a:ext cx="0" cy="0"/>
          <a:chOff x="0" y="0"/>
          <a:chExt cx="0" cy="0"/>
        </a:xfrm>
      </p:grpSpPr>
      <p:sp>
        <p:nvSpPr>
          <p:cNvPr id="6" name="Date Placeholder 3"/>
          <p:cNvSpPr>
            <a:spLocks noGrp="1"/>
          </p:cNvSpPr>
          <p:nvPr>
            <p:ph type="dt" sz="half" idx="13"/>
          </p:nvPr>
        </p:nvSpPr>
        <p:spPr>
          <a:xfrm>
            <a:off x="1078028"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D45440BC-9B28-4ACE-B7B8-D3C83187B980}" type="datetimeFigureOut">
              <a:rPr lang="fi-FI" smtClean="0"/>
              <a:pPr/>
              <a:t>8.5.2026</a:t>
            </a:fld>
            <a:endParaRPr lang="fi-FI" dirty="0"/>
          </a:p>
        </p:txBody>
      </p:sp>
      <p:sp>
        <p:nvSpPr>
          <p:cNvPr id="7" name="Footer Placeholder 4"/>
          <p:cNvSpPr>
            <a:spLocks noGrp="1"/>
          </p:cNvSpPr>
          <p:nvPr>
            <p:ph type="ftr" sz="quarter" idx="14"/>
          </p:nvPr>
        </p:nvSpPr>
        <p:spPr>
          <a:xfrm>
            <a:off x="4038600" y="6356350"/>
            <a:ext cx="41148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endParaRPr lang="fi-FI" dirty="0"/>
          </a:p>
        </p:txBody>
      </p:sp>
      <p:sp>
        <p:nvSpPr>
          <p:cNvPr id="8" name="Slide Number Placeholder 5"/>
          <p:cNvSpPr>
            <a:spLocks noGrp="1"/>
          </p:cNvSpPr>
          <p:nvPr>
            <p:ph type="sldNum" sz="quarter" idx="15"/>
          </p:nvPr>
        </p:nvSpPr>
        <p:spPr>
          <a:xfrm>
            <a:off x="8353129" y="6356350"/>
            <a:ext cx="1464501"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0"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10145029" cy="4069849"/>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Title 3"/>
          <p:cNvSpPr>
            <a:spLocks noGrp="1"/>
          </p:cNvSpPr>
          <p:nvPr>
            <p:ph type="title"/>
          </p:nvPr>
        </p:nvSpPr>
        <p:spPr>
          <a:xfrm>
            <a:off x="1078028" y="438150"/>
            <a:ext cx="10145029" cy="1252538"/>
          </a:xfrm>
        </p:spPr>
        <p:txBody>
          <a:bodyPr anchor="b" anchorCtr="0"/>
          <a:lstStyle/>
          <a:p>
            <a:endParaRPr lang="fi-FI"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60" y="5893052"/>
            <a:ext cx="2072640" cy="964948"/>
          </a:xfrm>
          <a:prstGeom prst="rect">
            <a:avLst/>
          </a:prstGeom>
        </p:spPr>
      </p:pic>
    </p:spTree>
    <p:extLst>
      <p:ext uri="{BB962C8B-B14F-4D97-AF65-F5344CB8AC3E}">
        <p14:creationId xmlns:p14="http://schemas.microsoft.com/office/powerpoint/2010/main" val="3312000616"/>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Otsikko valkoinen">
    <p:spTree>
      <p:nvGrpSpPr>
        <p:cNvPr id="1" name=""/>
        <p:cNvGrpSpPr/>
        <p:nvPr/>
      </p:nvGrpSpPr>
      <p:grpSpPr>
        <a:xfrm>
          <a:off x="0" y="0"/>
          <a:ext cx="0" cy="0"/>
          <a:chOff x="0" y="0"/>
          <a:chExt cx="0" cy="0"/>
        </a:xfrm>
      </p:grpSpPr>
      <p:sp>
        <p:nvSpPr>
          <p:cNvPr id="9" name="Title 3"/>
          <p:cNvSpPr>
            <a:spLocks noGrp="1"/>
          </p:cNvSpPr>
          <p:nvPr>
            <p:ph type="title"/>
          </p:nvPr>
        </p:nvSpPr>
        <p:spPr>
          <a:xfrm>
            <a:off x="1078028" y="438150"/>
            <a:ext cx="10145029" cy="1252538"/>
          </a:xfrm>
        </p:spPr>
        <p:txBody>
          <a:bodyPr anchor="b" anchorCtr="0"/>
          <a:lstStyle/>
          <a:p>
            <a:endParaRPr lang="fi-FI" dirty="0"/>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8.5.2026</a:t>
            </a:fld>
            <a:endParaRPr lang="fi-FI" dirty="0"/>
          </a:p>
        </p:txBody>
      </p:sp>
      <p:sp>
        <p:nvSpPr>
          <p:cNvPr id="11"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2"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60" y="5893052"/>
            <a:ext cx="2072640" cy="964948"/>
          </a:xfrm>
          <a:prstGeom prst="rect">
            <a:avLst/>
          </a:prstGeom>
        </p:spPr>
      </p:pic>
    </p:spTree>
    <p:extLst>
      <p:ext uri="{BB962C8B-B14F-4D97-AF65-F5344CB8AC3E}">
        <p14:creationId xmlns:p14="http://schemas.microsoft.com/office/powerpoint/2010/main" val="282090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0978-8D6D-9EFA-576D-9546277CC188}"/>
              </a:ext>
            </a:extLst>
          </p:cNvPr>
          <p:cNvSpPr>
            <a:spLocks noGrp="1"/>
          </p:cNvSpPr>
          <p:nvPr>
            <p:ph type="title"/>
          </p:nvPr>
        </p:nvSpPr>
        <p:spPr>
          <a:xfrm>
            <a:off x="533399" y="441017"/>
            <a:ext cx="11142664" cy="1262524"/>
          </a:xfrm>
        </p:spPr>
        <p:txBody>
          <a:bodyPr anchor="ctr" anchorCtr="0"/>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3688BF-963B-FD19-110C-D063A674C9BA}"/>
              </a:ext>
            </a:extLst>
          </p:cNvPr>
          <p:cNvSpPr>
            <a:spLocks noGrp="1"/>
          </p:cNvSpPr>
          <p:nvPr>
            <p:ph idx="1"/>
          </p:nvPr>
        </p:nvSpPr>
        <p:spPr>
          <a:xfrm>
            <a:off x="533401" y="1930872"/>
            <a:ext cx="11142662" cy="4090516"/>
          </a:xfrm>
        </p:spPr>
        <p:txBody>
          <a:bodyPr/>
          <a:lstStyle>
            <a:lvl1pPr>
              <a:lnSpc>
                <a:spcPct val="100000"/>
              </a:lnSpc>
              <a:defRPr sz="2800">
                <a:solidFill>
                  <a:schemeClr val="bg1"/>
                </a:solidFill>
              </a:defRPr>
            </a:lvl1pPr>
            <a:lvl2pPr>
              <a:lnSpc>
                <a:spcPct val="100000"/>
              </a:lnSpc>
              <a:defRPr sz="2400">
                <a:solidFill>
                  <a:schemeClr val="bg1"/>
                </a:solidFill>
              </a:defRPr>
            </a:lvl2pPr>
            <a:lvl3pPr>
              <a:lnSpc>
                <a:spcPct val="100000"/>
              </a:lnSpc>
              <a:defRPr sz="2400">
                <a:solidFill>
                  <a:schemeClr val="bg1"/>
                </a:solidFill>
              </a:defRPr>
            </a:lvl3pPr>
            <a:lvl4pPr>
              <a:lnSpc>
                <a:spcPct val="100000"/>
              </a:lnSpc>
              <a:defRPr sz="2400">
                <a:solidFill>
                  <a:schemeClr val="bg1"/>
                </a:solidFill>
              </a:defRPr>
            </a:lvl4pPr>
            <a:lvl5pPr>
              <a:lnSpc>
                <a:spcPct val="100000"/>
              </a:lnSpc>
              <a:defRPr sz="2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54A628DB-8404-1C95-96BC-A8F9BE8538DE}"/>
              </a:ext>
            </a:extLst>
          </p:cNvPr>
          <p:cNvSpPr>
            <a:spLocks noGrp="1"/>
          </p:cNvSpPr>
          <p:nvPr>
            <p:ph type="dt" sz="half" idx="10"/>
          </p:nvPr>
        </p:nvSpPr>
        <p:spPr/>
        <p:txBody>
          <a:bodyPr/>
          <a:lstStyle>
            <a:lvl1pPr>
              <a:defRPr>
                <a:solidFill>
                  <a:schemeClr val="bg1"/>
                </a:solidFill>
              </a:defRPr>
            </a:lvl1pPr>
          </a:lstStyle>
          <a:p>
            <a:fld id="{D45440BC-9B28-4ACE-B7B8-D3C83187B980}" type="datetimeFigureOut">
              <a:rPr lang="fi-FI" smtClean="0"/>
              <a:t>8.5.2026</a:t>
            </a:fld>
            <a:endParaRPr lang="fi-FI"/>
          </a:p>
        </p:txBody>
      </p:sp>
      <p:sp>
        <p:nvSpPr>
          <p:cNvPr id="5" name="Footer Placeholder 4">
            <a:extLst>
              <a:ext uri="{FF2B5EF4-FFF2-40B4-BE49-F238E27FC236}">
                <a16:creationId xmlns:a16="http://schemas.microsoft.com/office/drawing/2014/main" id="{598A209B-8830-F346-D75A-77B8447124D1}"/>
              </a:ext>
            </a:extLst>
          </p:cNvPr>
          <p:cNvSpPr>
            <a:spLocks noGrp="1"/>
          </p:cNvSpPr>
          <p:nvPr>
            <p:ph type="ftr" sz="quarter" idx="11"/>
          </p:nvPr>
        </p:nvSpPr>
        <p:spPr>
          <a:xfrm>
            <a:off x="3611563" y="6231090"/>
            <a:ext cx="4864280" cy="365125"/>
          </a:xfrm>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E379618-BDC2-8A75-5DF8-707E2E44E145}"/>
              </a:ext>
            </a:extLst>
          </p:cNvPr>
          <p:cNvSpPr>
            <a:spLocks noGrp="1"/>
          </p:cNvSpPr>
          <p:nvPr>
            <p:ph type="sldNum" sz="quarter" idx="12"/>
          </p:nvPr>
        </p:nvSpPr>
        <p:spPr>
          <a:xfrm>
            <a:off x="8796338" y="6231090"/>
            <a:ext cx="936626" cy="365125"/>
          </a:xfrm>
          <a:prstGeom prst="rect">
            <a:avLst/>
          </a:prstGeom>
        </p:spPr>
        <p:txBody>
          <a:bodyPr/>
          <a:lstStyle>
            <a:lvl1pPr>
              <a:defRPr>
                <a:solidFill>
                  <a:schemeClr val="bg1"/>
                </a:solidFill>
              </a:defRPr>
            </a:lvl1pPr>
          </a:lstStyle>
          <a:p>
            <a:fld id="{D052F644-756C-4530-A69F-A71AB7A98F48}" type="slidenum">
              <a:rPr lang="fi-FI" smtClean="0"/>
              <a:t>‹#›</a:t>
            </a:fld>
            <a:endParaRPr lang="fi-FI"/>
          </a:p>
        </p:txBody>
      </p:sp>
      <p:pic>
        <p:nvPicPr>
          <p:cNvPr id="8" name="Picture 9">
            <a:extLst>
              <a:ext uri="{FF2B5EF4-FFF2-40B4-BE49-F238E27FC236}">
                <a16:creationId xmlns:a16="http://schemas.microsoft.com/office/drawing/2014/main" id="{0BEBD2D0-CD07-4AFA-95FA-8D676AB400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935504" y="6170652"/>
            <a:ext cx="1740559" cy="486000"/>
          </a:xfrm>
          <a:prstGeom prst="rect">
            <a:avLst/>
          </a:prstGeom>
        </p:spPr>
      </p:pic>
    </p:spTree>
    <p:extLst>
      <p:ext uri="{BB962C8B-B14F-4D97-AF65-F5344CB8AC3E}">
        <p14:creationId xmlns:p14="http://schemas.microsoft.com/office/powerpoint/2010/main" val="1651962540"/>
      </p:ext>
    </p:extLst>
  </p:cSld>
  <p:clrMapOvr>
    <a:masterClrMapping/>
  </p:clrMapOvr>
  <p:extLst>
    <p:ext uri="{DCECCB84-F9BA-43D5-87BE-67443E8EF086}">
      <p15:sldGuideLst xmlns:p15="http://schemas.microsoft.com/office/powerpoint/2012/main">
        <p15:guide id="3" orient="horz" pos="2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Otsikko ja kaksi palstaa">
    <p:spTree>
      <p:nvGrpSpPr>
        <p:cNvPr id="1" name=""/>
        <p:cNvGrpSpPr/>
        <p:nvPr/>
      </p:nvGrpSpPr>
      <p:grpSpPr>
        <a:xfrm>
          <a:off x="0" y="0"/>
          <a:ext cx="0" cy="0"/>
          <a:chOff x="0" y="0"/>
          <a:chExt cx="0" cy="0"/>
        </a:xfrm>
      </p:grpSpPr>
      <p:sp>
        <p:nvSpPr>
          <p:cNvPr id="12"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8.5.2026</a:t>
            </a:fld>
            <a:endParaRPr lang="fi-FI" dirty="0"/>
          </a:p>
        </p:txBody>
      </p:sp>
      <p:sp>
        <p:nvSpPr>
          <p:cNvPr id="13"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4"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6"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4932000" cy="4069849"/>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Sisällön paikkamerkki 2">
            <a:extLst>
              <a:ext uri="{FF2B5EF4-FFF2-40B4-BE49-F238E27FC236}">
                <a16:creationId xmlns:a16="http://schemas.microsoft.com/office/drawing/2014/main" id="{E252CC0E-D4C3-47CC-8F2E-90BE622B9EC9}"/>
              </a:ext>
            </a:extLst>
          </p:cNvPr>
          <p:cNvSpPr>
            <a:spLocks noGrp="1"/>
          </p:cNvSpPr>
          <p:nvPr>
            <p:ph idx="10"/>
          </p:nvPr>
        </p:nvSpPr>
        <p:spPr>
          <a:xfrm>
            <a:off x="6291057" y="1825625"/>
            <a:ext cx="4932000" cy="4069849"/>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itle 3"/>
          <p:cNvSpPr>
            <a:spLocks noGrp="1"/>
          </p:cNvSpPr>
          <p:nvPr>
            <p:ph type="title"/>
          </p:nvPr>
        </p:nvSpPr>
        <p:spPr>
          <a:xfrm>
            <a:off x="1078028" y="438150"/>
            <a:ext cx="10145029" cy="1252538"/>
          </a:xfrm>
        </p:spPr>
        <p:txBody>
          <a:bodyPr anchor="b" anchorCtr="0"/>
          <a:lstStyle/>
          <a:p>
            <a:endParaRPr lang="fi-FI"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60" y="5893052"/>
            <a:ext cx="2072640" cy="964948"/>
          </a:xfrm>
          <a:prstGeom prst="rect">
            <a:avLst/>
          </a:prstGeom>
        </p:spPr>
      </p:pic>
    </p:spTree>
    <p:extLst>
      <p:ext uri="{BB962C8B-B14F-4D97-AF65-F5344CB8AC3E}">
        <p14:creationId xmlns:p14="http://schemas.microsoft.com/office/powerpoint/2010/main" val="285602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Väliotsikko vihreä">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831850" y="924026"/>
            <a:ext cx="5264150" cy="1337911"/>
          </a:xfrm>
        </p:spPr>
        <p:txBody>
          <a:bodyPr anchor="t" anchorCtr="0">
            <a:normAutofit/>
          </a:bodyPr>
          <a:lstStyle>
            <a:lvl1pPr>
              <a:defRPr sz="4000">
                <a:solidFill>
                  <a:schemeClr val="bg1"/>
                </a:solidFill>
              </a:defRPr>
            </a:lvl1pPr>
          </a:lstStyle>
          <a:p>
            <a:r>
              <a:rPr lang="fi-FI" dirty="0"/>
              <a:t>Välilehden </a:t>
            </a:r>
            <a:br>
              <a:rPr lang="fi-FI" dirty="0"/>
            </a:br>
            <a:r>
              <a:rPr lang="fi-FI" dirty="0"/>
              <a:t>otsikko</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60" y="5893052"/>
            <a:ext cx="2072640" cy="964948"/>
          </a:xfrm>
          <a:prstGeom prst="rect">
            <a:avLst/>
          </a:prstGeom>
        </p:spPr>
      </p:pic>
    </p:spTree>
    <p:extLst>
      <p:ext uri="{BB962C8B-B14F-4D97-AF65-F5344CB8AC3E}">
        <p14:creationId xmlns:p14="http://schemas.microsoft.com/office/powerpoint/2010/main" val="1335227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ältö ja kuva - turkoosi">
    <p:bg>
      <p:bgPr>
        <a:solidFill>
          <a:schemeClr val="accent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lvl1pPr>
          </a:lstStyle>
          <a:p>
            <a:r>
              <a:rPr lang="fi-FI" dirty="0"/>
              <a:t>Lisää kuva</a:t>
            </a:r>
          </a:p>
        </p:txBody>
      </p:sp>
      <p:sp>
        <p:nvSpPr>
          <p:cNvPr id="5" name="Text Placeholder 28"/>
          <p:cNvSpPr>
            <a:spLocks noGrp="1"/>
          </p:cNvSpPr>
          <p:nvPr>
            <p:ph type="body" sz="quarter" idx="19" hasCustomPrompt="1"/>
          </p:nvPr>
        </p:nvSpPr>
        <p:spPr>
          <a:xfrm rot="2700000">
            <a:off x="6722429" y="3215374"/>
            <a:ext cx="427255" cy="427255"/>
          </a:xfrm>
          <a:solidFill>
            <a:schemeClr val="accent1"/>
          </a:solidFill>
        </p:spPr>
        <p:txBody>
          <a:bodyPr>
            <a:noAutofit/>
          </a:bodyPr>
          <a:lstStyle>
            <a:lvl1pPr marL="0" indent="0">
              <a:buNone/>
              <a:defRPr sz="400">
                <a:solidFill>
                  <a:schemeClr val="accent2"/>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042211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Loppu">
    <p:bg>
      <p:bgPr>
        <a:solidFill>
          <a:schemeClr val="tx1"/>
        </a:solidFill>
        <a:effectLst/>
      </p:bgPr>
    </p:bg>
    <p:spTree>
      <p:nvGrpSpPr>
        <p:cNvPr id="1" name=""/>
        <p:cNvGrpSpPr/>
        <p:nvPr/>
      </p:nvGrpSpPr>
      <p:grpSpPr>
        <a:xfrm>
          <a:off x="0" y="0"/>
          <a:ext cx="0" cy="0"/>
          <a:chOff x="0" y="0"/>
          <a:chExt cx="0" cy="0"/>
        </a:xfrm>
      </p:grpSpPr>
      <p:sp>
        <p:nvSpPr>
          <p:cNvPr id="4"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2355574" y="4831894"/>
            <a:ext cx="7480852" cy="505672"/>
          </a:xfrm>
        </p:spPr>
        <p:txBody>
          <a:bodyPr>
            <a:normAutofit/>
          </a:bodyPr>
          <a:lstStyle>
            <a:lvl1pPr marL="0" indent="0" algn="ct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5"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2356654" y="5491071"/>
            <a:ext cx="7478692" cy="327673"/>
          </a:xfrm>
        </p:spPr>
        <p:txBody>
          <a:bodyPr>
            <a:normAutofit/>
          </a:bodyPr>
          <a:lstStyle>
            <a:lvl1pPr marL="0" indent="0" algn="ctr">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a:t>Click to edit Master text styles</a:t>
            </a:r>
          </a:p>
        </p:txBody>
      </p:sp>
      <p:pic>
        <p:nvPicPr>
          <p:cNvPr id="3" name="Picture 2" descr="Logo of the University of Turku with the winged torch emblem and the text University of Turku."/>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8109" y="2352016"/>
            <a:ext cx="5795784" cy="2153969"/>
          </a:xfrm>
          <a:prstGeom prst="rect">
            <a:avLst/>
          </a:prstGeom>
        </p:spPr>
      </p:pic>
    </p:spTree>
    <p:extLst>
      <p:ext uri="{BB962C8B-B14F-4D97-AF65-F5344CB8AC3E}">
        <p14:creationId xmlns:p14="http://schemas.microsoft.com/office/powerpoint/2010/main" val="2702729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Kansi valkoinen">
    <p:spTree>
      <p:nvGrpSpPr>
        <p:cNvPr id="1" name=""/>
        <p:cNvGrpSpPr/>
        <p:nvPr/>
      </p:nvGrpSpPr>
      <p:grpSpPr>
        <a:xfrm>
          <a:off x="0" y="0"/>
          <a:ext cx="0" cy="0"/>
          <a:chOff x="0" y="0"/>
          <a:chExt cx="0" cy="0"/>
        </a:xfrm>
      </p:grpSpPr>
      <p:sp>
        <p:nvSpPr>
          <p:cNvPr id="9" name="Tekstin paikkamerkki 12">
            <a:extLst>
              <a:ext uri="{FF2B5EF4-FFF2-40B4-BE49-F238E27FC236}">
                <a16:creationId xmlns:a16="http://schemas.microsoft.com/office/drawing/2014/main" id="{B08D2941-A7E5-4C26-B320-579010B602E5}"/>
              </a:ext>
            </a:extLst>
          </p:cNvPr>
          <p:cNvSpPr>
            <a:spLocks noGrp="1"/>
          </p:cNvSpPr>
          <p:nvPr>
            <p:ph type="body" sz="quarter" idx="12"/>
          </p:nvPr>
        </p:nvSpPr>
        <p:spPr>
          <a:xfrm>
            <a:off x="868018" y="4745772"/>
            <a:ext cx="7480852" cy="32803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0560" y="5191347"/>
            <a:ext cx="3190045" cy="1186635"/>
          </a:xfrm>
          <a:prstGeom prst="rect">
            <a:avLst/>
          </a:prstGeom>
        </p:spPr>
      </p:pic>
      <p:sp>
        <p:nvSpPr>
          <p:cNvPr id="4" name="Date Placeholder 3"/>
          <p:cNvSpPr>
            <a:spLocks noGrp="1"/>
          </p:cNvSpPr>
          <p:nvPr>
            <p:ph type="dt" sz="half" idx="13"/>
          </p:nvPr>
        </p:nvSpPr>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8.5.2026</a:t>
            </a:fld>
            <a:endParaRPr lang="fi-FI" dirty="0"/>
          </a:p>
        </p:txBody>
      </p:sp>
      <p:sp>
        <p:nvSpPr>
          <p:cNvPr id="5" name="Footer Placeholder 4"/>
          <p:cNvSpPr>
            <a:spLocks noGrp="1"/>
          </p:cNvSpPr>
          <p:nvPr>
            <p:ph type="ftr" sz="quarter" idx="14"/>
          </p:nvPr>
        </p:nvSpPr>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6" name="Slide Number Placeholder 5"/>
          <p:cNvSpPr>
            <a:spLocks noGrp="1"/>
          </p:cNvSpPr>
          <p:nvPr>
            <p:ph type="sldNum" sz="quarter" idx="15"/>
          </p:nvPr>
        </p:nvSpPr>
        <p:spPr>
          <a:xfrm>
            <a:off x="8804753"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0"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868018" y="3973860"/>
            <a:ext cx="7478692" cy="674339"/>
          </a:xfrm>
        </p:spPr>
        <p:txBody>
          <a:bodyPr>
            <a:normAutofit/>
          </a:bodyPr>
          <a:lstStyle>
            <a:lvl1pPr marL="0" indent="0" algn="l">
              <a:buNone/>
              <a:defRPr sz="20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1"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tx1"/>
                </a:solidFill>
              </a:defRPr>
            </a:lvl1pPr>
          </a:lstStyle>
          <a:p>
            <a:r>
              <a:rPr lang="en-US"/>
              <a:t>Click to edit Master title style</a:t>
            </a:r>
            <a:endParaRPr lang="fi-FI" dirty="0"/>
          </a:p>
        </p:txBody>
      </p:sp>
    </p:spTree>
    <p:extLst>
      <p:ext uri="{BB962C8B-B14F-4D97-AF65-F5344CB8AC3E}">
        <p14:creationId xmlns:p14="http://schemas.microsoft.com/office/powerpoint/2010/main" val="43678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Kansi musta">
    <p:bg>
      <p:bgPr>
        <a:solidFill>
          <a:schemeClr val="tx2"/>
        </a:solidFill>
        <a:effectLst/>
      </p:bgPr>
    </p:bg>
    <p:spTree>
      <p:nvGrpSpPr>
        <p:cNvPr id="1" name=""/>
        <p:cNvGrpSpPr/>
        <p:nvPr/>
      </p:nvGrpSpPr>
      <p:grpSpPr>
        <a:xfrm>
          <a:off x="0" y="0"/>
          <a:ext cx="0" cy="0"/>
          <a:chOff x="0" y="0"/>
          <a:chExt cx="0" cy="0"/>
        </a:xfrm>
      </p:grpSpPr>
      <p:sp>
        <p:nvSpPr>
          <p:cNvPr id="13"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868018" y="4745772"/>
            <a:ext cx="7478692" cy="327673"/>
          </a:xfrm>
        </p:spPr>
        <p:txBody>
          <a:bodyPr>
            <a:normAutofit/>
          </a:bodyPr>
          <a:lstStyle>
            <a:lvl1pPr marL="0" indent="0">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a:t>Edit Master text styles</a:t>
            </a:r>
          </a:p>
        </p:txBody>
      </p:sp>
      <mc:AlternateContent xmlns:mc="http://schemas.openxmlformats.org/markup-compatibility/2006" xmlns:p14="http://schemas.microsoft.com/office/powerpoint/2010/main">
        <mc:Choice Requires="p14">
          <p:contentPart p14:bwMode="auto" r:id="rId2">
            <p14:nvContentPartPr>
              <p14:cNvPr id="14" name="Käsinkirjoitus 13">
                <a:extLst>
                  <a:ext uri="{FF2B5EF4-FFF2-40B4-BE49-F238E27FC236}">
                    <a16:creationId xmlns:a16="http://schemas.microsoft.com/office/drawing/2014/main" id="{CEC5EDC0-A0E0-4F47-928F-B20B8076E634}"/>
                  </a:ext>
                </a:extLst>
              </p14:cNvPr>
              <p14:cNvContentPartPr/>
              <p14:nvPr userDrawn="1"/>
            </p14:nvContentPartPr>
            <p14:xfrm>
              <a:off x="2731856" y="4694400"/>
              <a:ext cx="11520" cy="360"/>
            </p14:xfrm>
          </p:contentPart>
        </mc:Choice>
        <mc:Fallback xmlns="">
          <p:pic>
            <p:nvPicPr>
              <p:cNvPr id="14" name="Käsinkirjoitus 13">
                <a:extLst>
                  <a:ext uri="{FF2B5EF4-FFF2-40B4-BE49-F238E27FC236}">
                    <a16:creationId xmlns:a16="http://schemas.microsoft.com/office/drawing/2014/main" id="{CEC5EDC0-A0E0-4F47-928F-B20B8076E634}"/>
                  </a:ext>
                </a:extLst>
              </p:cNvPr>
              <p:cNvPicPr/>
              <p:nvPr/>
            </p:nvPicPr>
            <p:blipFill>
              <a:blip r:embed="rId4"/>
              <a:stretch>
                <a:fillRect/>
              </a:stretch>
            </p:blipFill>
            <p:spPr>
              <a:xfrm>
                <a:off x="2722496" y="4685040"/>
                <a:ext cx="30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Käsinkirjoitus 14">
                <a:extLst>
                  <a:ext uri="{FF2B5EF4-FFF2-40B4-BE49-F238E27FC236}">
                    <a16:creationId xmlns:a16="http://schemas.microsoft.com/office/drawing/2014/main" id="{469EDAD8-DE64-4AA1-99EB-7E6A49453D5D}"/>
                  </a:ext>
                </a:extLst>
              </p14:cNvPr>
              <p14:cNvContentPartPr/>
              <p14:nvPr userDrawn="1"/>
            </p14:nvContentPartPr>
            <p14:xfrm>
              <a:off x="2642576" y="4739040"/>
              <a:ext cx="360" cy="360"/>
            </p14:xfrm>
          </p:contentPart>
        </mc:Choice>
        <mc:Fallback xmlns="">
          <p:pic>
            <p:nvPicPr>
              <p:cNvPr id="15" name="Käsinkirjoitus 14">
                <a:extLst>
                  <a:ext uri="{FF2B5EF4-FFF2-40B4-BE49-F238E27FC236}">
                    <a16:creationId xmlns:a16="http://schemas.microsoft.com/office/drawing/2014/main" id="{469EDAD8-DE64-4AA1-99EB-7E6A49453D5D}"/>
                  </a:ext>
                </a:extLst>
              </p:cNvPr>
              <p:cNvPicPr/>
              <p:nvPr/>
            </p:nvPicPr>
            <p:blipFill>
              <a:blip r:embed="rId6"/>
              <a:stretch>
                <a:fillRect/>
              </a:stretch>
            </p:blipFill>
            <p:spPr>
              <a:xfrm>
                <a:off x="2633936" y="4730400"/>
                <a:ext cx="18000" cy="18000"/>
              </a:xfrm>
              <a:prstGeom prst="rect">
                <a:avLst/>
              </a:prstGeom>
            </p:spPr>
          </p:pic>
        </mc:Fallback>
      </mc:AlternateContent>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669366" y="5193622"/>
            <a:ext cx="3192434" cy="1182085"/>
          </a:xfrm>
          <a:prstGeom prst="rect">
            <a:avLst/>
          </a:prstGeom>
        </p:spPr>
      </p:pic>
      <p:sp>
        <p:nvSpPr>
          <p:cNvPr id="17" name="Date Placeholder 3"/>
          <p:cNvSpPr>
            <a:spLocks noGrp="1"/>
          </p:cNvSpPr>
          <p:nvPr>
            <p:ph type="dt" sz="half" idx="13"/>
          </p:nvPr>
        </p:nvSpPr>
        <p:spPr>
          <a:xfrm>
            <a:off x="838200"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45440BC-9B28-4ACE-B7B8-D3C83187B980}" type="datetimeFigureOut">
              <a:rPr lang="fi-FI" smtClean="0"/>
              <a:pPr/>
              <a:t>8.5.2026</a:t>
            </a:fld>
            <a:endParaRPr lang="fi-FI" dirty="0"/>
          </a:p>
        </p:txBody>
      </p:sp>
      <p:sp>
        <p:nvSpPr>
          <p:cNvPr id="18" name="Footer Placeholder 4"/>
          <p:cNvSpPr>
            <a:spLocks noGrp="1"/>
          </p:cNvSpPr>
          <p:nvPr>
            <p:ph type="ftr" sz="quarter" idx="14"/>
          </p:nvPr>
        </p:nvSpPr>
        <p:spPr>
          <a:xfrm>
            <a:off x="4038600" y="6356350"/>
            <a:ext cx="41148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endParaRPr lang="fi-FI" dirty="0"/>
          </a:p>
        </p:txBody>
      </p:sp>
      <p:sp>
        <p:nvSpPr>
          <p:cNvPr id="19" name="Slide Number Placeholder 5"/>
          <p:cNvSpPr>
            <a:spLocks noGrp="1"/>
          </p:cNvSpPr>
          <p:nvPr>
            <p:ph type="sldNum" sz="quarter" idx="15"/>
          </p:nvPr>
        </p:nvSpPr>
        <p:spPr>
          <a:xfrm>
            <a:off x="8804753"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20"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868018" y="3973860"/>
            <a:ext cx="7478692" cy="674339"/>
          </a:xfrm>
        </p:spPr>
        <p:txBody>
          <a:bodyPr>
            <a:normAutofit/>
          </a:bodyPr>
          <a:lstStyle>
            <a:lvl1pPr marL="0" indent="0" algn="l">
              <a:buNone/>
              <a:defRPr sz="2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1"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2237709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Otsikko ja sisältö valkoinen">
    <p:spTree>
      <p:nvGrpSpPr>
        <p:cNvPr id="1" name=""/>
        <p:cNvGrpSpPr/>
        <p:nvPr/>
      </p:nvGrpSpPr>
      <p:grpSpPr>
        <a:xfrm>
          <a:off x="0" y="0"/>
          <a:ext cx="0" cy="0"/>
          <a:chOff x="0" y="0"/>
          <a:chExt cx="0" cy="0"/>
        </a:xfrm>
      </p:grpSpPr>
      <p:sp>
        <p:nvSpPr>
          <p:cNvPr id="6"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10145029" cy="40698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935127"/>
            <a:ext cx="2374370" cy="883219"/>
          </a:xfrm>
          <a:prstGeom prst="rect">
            <a:avLst/>
          </a:prstGeom>
        </p:spPr>
      </p:pic>
      <p:sp>
        <p:nvSpPr>
          <p:cNvPr id="9" name="Title 3"/>
          <p:cNvSpPr>
            <a:spLocks noGrp="1"/>
          </p:cNvSpPr>
          <p:nvPr>
            <p:ph type="title"/>
          </p:nvPr>
        </p:nvSpPr>
        <p:spPr>
          <a:xfrm>
            <a:off x="1078028" y="438150"/>
            <a:ext cx="10145029" cy="1252538"/>
          </a:xfrm>
        </p:spPr>
        <p:txBody>
          <a:bodyPr anchor="b" anchorCtr="0"/>
          <a:lstStyle/>
          <a:p>
            <a:r>
              <a:rPr lang="en-US"/>
              <a:t>Click to edit Master title style</a:t>
            </a:r>
            <a:endParaRPr lang="fi-FI"/>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8.5.2026</a:t>
            </a:fld>
            <a:endParaRPr lang="fi-FI" dirty="0"/>
          </a:p>
        </p:txBody>
      </p:sp>
      <p:sp>
        <p:nvSpPr>
          <p:cNvPr id="11"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2"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Tree>
    <p:extLst>
      <p:ext uri="{BB962C8B-B14F-4D97-AF65-F5344CB8AC3E}">
        <p14:creationId xmlns:p14="http://schemas.microsoft.com/office/powerpoint/2010/main" val="2556520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Otsikko ja sisältö musta">
    <p:bg>
      <p:bgRef idx="1001">
        <a:schemeClr val="bg1"/>
      </p:bgRef>
    </p:bg>
    <p:spTree>
      <p:nvGrpSpPr>
        <p:cNvPr id="1" name=""/>
        <p:cNvGrpSpPr/>
        <p:nvPr/>
      </p:nvGrpSpPr>
      <p:grpSpPr>
        <a:xfrm>
          <a:off x="0" y="0"/>
          <a:ext cx="0" cy="0"/>
          <a:chOff x="0" y="0"/>
          <a:chExt cx="0" cy="0"/>
        </a:xfrm>
      </p:grpSpPr>
      <p:sp>
        <p:nvSpPr>
          <p:cNvPr id="6" name="Date Placeholder 3"/>
          <p:cNvSpPr>
            <a:spLocks noGrp="1"/>
          </p:cNvSpPr>
          <p:nvPr>
            <p:ph type="dt" sz="half" idx="13"/>
          </p:nvPr>
        </p:nvSpPr>
        <p:spPr>
          <a:xfrm>
            <a:off x="1078028"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D45440BC-9B28-4ACE-B7B8-D3C83187B980}" type="datetimeFigureOut">
              <a:rPr lang="fi-FI" smtClean="0"/>
              <a:pPr/>
              <a:t>8.5.2026</a:t>
            </a:fld>
            <a:endParaRPr lang="fi-FI" dirty="0"/>
          </a:p>
        </p:txBody>
      </p:sp>
      <p:sp>
        <p:nvSpPr>
          <p:cNvPr id="7" name="Footer Placeholder 4"/>
          <p:cNvSpPr>
            <a:spLocks noGrp="1"/>
          </p:cNvSpPr>
          <p:nvPr>
            <p:ph type="ftr" sz="quarter" idx="14"/>
          </p:nvPr>
        </p:nvSpPr>
        <p:spPr>
          <a:xfrm>
            <a:off x="4038600" y="6356350"/>
            <a:ext cx="41148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endParaRPr lang="fi-FI" dirty="0"/>
          </a:p>
        </p:txBody>
      </p:sp>
      <p:sp>
        <p:nvSpPr>
          <p:cNvPr id="8" name="Slide Number Placeholder 5"/>
          <p:cNvSpPr>
            <a:spLocks noGrp="1"/>
          </p:cNvSpPr>
          <p:nvPr>
            <p:ph type="sldNum" sz="quarter" idx="15"/>
          </p:nvPr>
        </p:nvSpPr>
        <p:spPr>
          <a:xfrm>
            <a:off x="8353129" y="6356350"/>
            <a:ext cx="1464501"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0"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10145029" cy="40698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935987"/>
            <a:ext cx="2380647" cy="881499"/>
          </a:xfrm>
          <a:prstGeom prst="rect">
            <a:avLst/>
          </a:prstGeom>
        </p:spPr>
      </p:pic>
      <p:sp>
        <p:nvSpPr>
          <p:cNvPr id="12" name="Title 3"/>
          <p:cNvSpPr>
            <a:spLocks noGrp="1"/>
          </p:cNvSpPr>
          <p:nvPr>
            <p:ph type="title"/>
          </p:nvPr>
        </p:nvSpPr>
        <p:spPr>
          <a:xfrm>
            <a:off x="1078028" y="438150"/>
            <a:ext cx="10145029" cy="1252538"/>
          </a:xfrm>
        </p:spPr>
        <p:txBody>
          <a:bodyPr anchor="b" anchorCtr="0"/>
          <a:lstStyle/>
          <a:p>
            <a:r>
              <a:rPr lang="en-US"/>
              <a:t>Click to edit Master title style</a:t>
            </a:r>
            <a:endParaRPr lang="fi-FI" dirty="0"/>
          </a:p>
        </p:txBody>
      </p:sp>
    </p:spTree>
    <p:extLst>
      <p:ext uri="{BB962C8B-B14F-4D97-AF65-F5344CB8AC3E}">
        <p14:creationId xmlns:p14="http://schemas.microsoft.com/office/powerpoint/2010/main" val="2038797715"/>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Otsikko ja kaksi palstaa">
    <p:spTree>
      <p:nvGrpSpPr>
        <p:cNvPr id="1" name=""/>
        <p:cNvGrpSpPr/>
        <p:nvPr/>
      </p:nvGrpSpPr>
      <p:grpSpPr>
        <a:xfrm>
          <a:off x="0" y="0"/>
          <a:ext cx="0" cy="0"/>
          <a:chOff x="0" y="0"/>
          <a:chExt cx="0" cy="0"/>
        </a:xfrm>
      </p:grpSpPr>
      <p:sp>
        <p:nvSpPr>
          <p:cNvPr id="12"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8.5.2026</a:t>
            </a:fld>
            <a:endParaRPr lang="fi-FI" dirty="0"/>
          </a:p>
        </p:txBody>
      </p:sp>
      <p:sp>
        <p:nvSpPr>
          <p:cNvPr id="13"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4"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6"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4932000" cy="40698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7" name="Sisällön paikkamerkki 2">
            <a:extLst>
              <a:ext uri="{FF2B5EF4-FFF2-40B4-BE49-F238E27FC236}">
                <a16:creationId xmlns:a16="http://schemas.microsoft.com/office/drawing/2014/main" id="{E252CC0E-D4C3-47CC-8F2E-90BE622B9EC9}"/>
              </a:ext>
            </a:extLst>
          </p:cNvPr>
          <p:cNvSpPr>
            <a:spLocks noGrp="1"/>
          </p:cNvSpPr>
          <p:nvPr>
            <p:ph idx="10"/>
          </p:nvPr>
        </p:nvSpPr>
        <p:spPr>
          <a:xfrm>
            <a:off x="6291057" y="1825625"/>
            <a:ext cx="4932000" cy="40698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0" name="Title 3"/>
          <p:cNvSpPr>
            <a:spLocks noGrp="1"/>
          </p:cNvSpPr>
          <p:nvPr>
            <p:ph type="title"/>
          </p:nvPr>
        </p:nvSpPr>
        <p:spPr>
          <a:xfrm>
            <a:off x="1078028" y="438150"/>
            <a:ext cx="10145029" cy="1252538"/>
          </a:xfrm>
        </p:spPr>
        <p:txBody>
          <a:bodyPr anchor="b" anchorCtr="0"/>
          <a:lstStyle/>
          <a:p>
            <a:r>
              <a:rPr lang="en-US"/>
              <a:t>Click to edit Master title style</a:t>
            </a:r>
            <a:endParaRPr lang="fi-FI"/>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935127"/>
            <a:ext cx="2374370" cy="883219"/>
          </a:xfrm>
          <a:prstGeom prst="rect">
            <a:avLst/>
          </a:prstGeom>
        </p:spPr>
      </p:pic>
    </p:spTree>
    <p:extLst>
      <p:ext uri="{BB962C8B-B14F-4D97-AF65-F5344CB8AC3E}">
        <p14:creationId xmlns:p14="http://schemas.microsoft.com/office/powerpoint/2010/main" val="1189168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tsikko valkoinen">
    <p:spTree>
      <p:nvGrpSpPr>
        <p:cNvPr id="1" name=""/>
        <p:cNvGrpSpPr/>
        <p:nvPr/>
      </p:nvGrpSpPr>
      <p:grpSpPr>
        <a:xfrm>
          <a:off x="0" y="0"/>
          <a:ext cx="0" cy="0"/>
          <a:chOff x="0" y="0"/>
          <a:chExt cx="0" cy="0"/>
        </a:xfrm>
      </p:grpSpPr>
      <p:sp>
        <p:nvSpPr>
          <p:cNvPr id="9" name="Title 3"/>
          <p:cNvSpPr>
            <a:spLocks noGrp="1"/>
          </p:cNvSpPr>
          <p:nvPr>
            <p:ph type="title"/>
          </p:nvPr>
        </p:nvSpPr>
        <p:spPr>
          <a:xfrm>
            <a:off x="1078028" y="438150"/>
            <a:ext cx="10145029" cy="1252538"/>
          </a:xfrm>
        </p:spPr>
        <p:txBody>
          <a:bodyPr anchor="b" anchorCtr="0"/>
          <a:lstStyle/>
          <a:p>
            <a:r>
              <a:rPr lang="en-US"/>
              <a:t>Click to edit Master title style</a:t>
            </a:r>
            <a:endParaRPr lang="fi-FI"/>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8.5.2026</a:t>
            </a:fld>
            <a:endParaRPr lang="fi-FI" dirty="0"/>
          </a:p>
        </p:txBody>
      </p:sp>
      <p:sp>
        <p:nvSpPr>
          <p:cNvPr id="11"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2"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935127"/>
            <a:ext cx="2374370" cy="883219"/>
          </a:xfrm>
          <a:prstGeom prst="rect">
            <a:avLst/>
          </a:prstGeom>
        </p:spPr>
      </p:pic>
    </p:spTree>
    <p:extLst>
      <p:ext uri="{BB962C8B-B14F-4D97-AF65-F5344CB8AC3E}">
        <p14:creationId xmlns:p14="http://schemas.microsoft.com/office/powerpoint/2010/main" val="111222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Sa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0978-8D6D-9EFA-576D-9546277CC188}"/>
              </a:ext>
            </a:extLst>
          </p:cNvPr>
          <p:cNvSpPr>
            <a:spLocks noGrp="1"/>
          </p:cNvSpPr>
          <p:nvPr>
            <p:ph type="title"/>
          </p:nvPr>
        </p:nvSpPr>
        <p:spPr/>
        <p:txBody>
          <a:bodyPr anchor="ctr" anchorCtr="0"/>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53688BF-963B-FD19-110C-D063A674C9BA}"/>
              </a:ext>
            </a:extLst>
          </p:cNvPr>
          <p:cNvSpPr>
            <a:spLocks noGrp="1"/>
          </p:cNvSpPr>
          <p:nvPr>
            <p:ph idx="1"/>
          </p:nvPr>
        </p:nvSpPr>
        <p:spPr>
          <a:xfrm>
            <a:off x="533400" y="1930872"/>
            <a:ext cx="11142663" cy="4090516"/>
          </a:xfrm>
        </p:spPr>
        <p:txBody>
          <a:bodyPr>
            <a:normAutofit/>
          </a:bodyPr>
          <a:lstStyle>
            <a:lvl1pPr>
              <a:lnSpc>
                <a:spcPct val="100000"/>
              </a:lnSpc>
              <a:defRPr sz="2800"/>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a:extLst>
              <a:ext uri="{FF2B5EF4-FFF2-40B4-BE49-F238E27FC236}">
                <a16:creationId xmlns:a16="http://schemas.microsoft.com/office/drawing/2014/main" id="{54A628DB-8404-1C95-96BC-A8F9BE8538DE}"/>
              </a:ext>
            </a:extLst>
          </p:cNvPr>
          <p:cNvSpPr>
            <a:spLocks noGrp="1"/>
          </p:cNvSpPr>
          <p:nvPr>
            <p:ph type="dt" sz="half" idx="10"/>
          </p:nvPr>
        </p:nvSpPr>
        <p:spPr/>
        <p:txBody>
          <a:bodyPr/>
          <a:lstStyle/>
          <a:p>
            <a:fld id="{D45440BC-9B28-4ACE-B7B8-D3C83187B980}" type="datetimeFigureOut">
              <a:rPr lang="fi-FI" smtClean="0"/>
              <a:t>8.5.2026</a:t>
            </a:fld>
            <a:endParaRPr lang="fi-FI"/>
          </a:p>
        </p:txBody>
      </p:sp>
      <p:sp>
        <p:nvSpPr>
          <p:cNvPr id="5" name="Footer Placeholder 4">
            <a:extLst>
              <a:ext uri="{FF2B5EF4-FFF2-40B4-BE49-F238E27FC236}">
                <a16:creationId xmlns:a16="http://schemas.microsoft.com/office/drawing/2014/main" id="{598A209B-8830-F346-D75A-77B8447124D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E379618-BDC2-8A75-5DF8-707E2E44E145}"/>
              </a:ext>
            </a:extLst>
          </p:cNvPr>
          <p:cNvSpPr>
            <a:spLocks noGrp="1"/>
          </p:cNvSpPr>
          <p:nvPr>
            <p:ph type="sldNum" sz="quarter" idx="12"/>
          </p:nvPr>
        </p:nvSpPr>
        <p:spPr>
          <a:xfrm>
            <a:off x="8817020" y="6231090"/>
            <a:ext cx="915943" cy="365125"/>
          </a:xfrm>
          <a:prstGeom prst="rect">
            <a:avLst/>
          </a:prstGeom>
        </p:spPr>
        <p:txBody>
          <a:bodyPr/>
          <a:lstStyle/>
          <a:p>
            <a:fld id="{D052F644-756C-4530-A69F-A71AB7A98F48}" type="slidenum">
              <a:rPr lang="fi-FI" smtClean="0"/>
              <a:t>‹#›</a:t>
            </a:fld>
            <a:endParaRPr lang="fi-FI"/>
          </a:p>
        </p:txBody>
      </p:sp>
      <p:pic>
        <p:nvPicPr>
          <p:cNvPr id="9" name="Picture 7">
            <a:extLst>
              <a:ext uri="{FF2B5EF4-FFF2-40B4-BE49-F238E27FC236}">
                <a16:creationId xmlns:a16="http://schemas.microsoft.com/office/drawing/2014/main" id="{C9D54FEB-BAC7-45D8-BF36-37E947C0D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935503" y="6170652"/>
            <a:ext cx="1740559" cy="486000"/>
          </a:xfrm>
          <a:prstGeom prst="rect">
            <a:avLst/>
          </a:prstGeom>
        </p:spPr>
      </p:pic>
    </p:spTree>
    <p:extLst>
      <p:ext uri="{BB962C8B-B14F-4D97-AF65-F5344CB8AC3E}">
        <p14:creationId xmlns:p14="http://schemas.microsoft.com/office/powerpoint/2010/main" val="424417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Sisältö ja kuva valkoinen">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6972300" y="0"/>
            <a:ext cx="5219700" cy="6858000"/>
          </a:xfrm>
        </p:spPr>
        <p:txBody>
          <a:bodyPr/>
          <a:lstStyle>
            <a:lvl1pPr marL="0" indent="0" algn="ctr">
              <a:buNone/>
              <a:defRPr/>
            </a:lvl1pPr>
          </a:lstStyle>
          <a:p>
            <a:r>
              <a:rPr lang="en-US"/>
              <a:t>Click icon to add picture</a:t>
            </a:r>
            <a:endParaRPr lang="fi-FI" dirty="0"/>
          </a:p>
        </p:txBody>
      </p:sp>
      <p:sp>
        <p:nvSpPr>
          <p:cNvPr id="5" name="Text Placeholder 28"/>
          <p:cNvSpPr>
            <a:spLocks noGrp="1"/>
          </p:cNvSpPr>
          <p:nvPr>
            <p:ph type="body" sz="quarter" idx="19" hasCustomPrompt="1"/>
          </p:nvPr>
        </p:nvSpPr>
        <p:spPr>
          <a:xfrm rot="2700000">
            <a:off x="6722429" y="3215374"/>
            <a:ext cx="427255" cy="427255"/>
          </a:xfrm>
          <a:solidFill>
            <a:schemeClr val="bg2"/>
          </a:solidFill>
        </p:spPr>
        <p:txBody>
          <a:bodyPr>
            <a:noAutofit/>
          </a:bodyPr>
          <a:lstStyle>
            <a:lvl1pPr marL="0" indent="0">
              <a:buNone/>
              <a:defRPr sz="400">
                <a:solidFill>
                  <a:schemeClr val="bg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tx1"/>
                </a:solidFill>
              </a:defRPr>
            </a:lvl1pPr>
          </a:lstStyle>
          <a:p>
            <a:r>
              <a:rPr lang="en-US"/>
              <a:t>Click to edit Master title style</a:t>
            </a:r>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707522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Kuva ja sisältö - valkoinen">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0" y="0"/>
            <a:ext cx="5219700" cy="6858000"/>
          </a:xfrm>
        </p:spPr>
        <p:txBody>
          <a:bodyPr/>
          <a:lstStyle>
            <a:lvl1pPr marL="0" indent="0" algn="ctr">
              <a:buNone/>
              <a:defRPr>
                <a:solidFill>
                  <a:schemeClr val="tx1"/>
                </a:solidFill>
              </a:defRPr>
            </a:lvl1pPr>
          </a:lstStyle>
          <a:p>
            <a:r>
              <a:rPr lang="en-US"/>
              <a:t>Click icon to add picture</a:t>
            </a:r>
            <a:endParaRPr lang="fi-FI" dirty="0"/>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6007798" y="404038"/>
            <a:ext cx="5017972" cy="1229958"/>
          </a:xfrm>
        </p:spPr>
        <p:txBody>
          <a:bodyPr anchor="b" anchorCtr="0"/>
          <a:lstStyle>
            <a:lvl1pPr>
              <a:defRPr>
                <a:solidFill>
                  <a:schemeClr val="tx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6007796" y="1864243"/>
            <a:ext cx="5017971" cy="42175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28"/>
          <p:cNvSpPr>
            <a:spLocks noGrp="1"/>
          </p:cNvSpPr>
          <p:nvPr>
            <p:ph type="body" sz="quarter" idx="19" hasCustomPrompt="1"/>
          </p:nvPr>
        </p:nvSpPr>
        <p:spPr>
          <a:xfrm rot="2700000">
            <a:off x="5024861" y="3215374"/>
            <a:ext cx="427255" cy="427255"/>
          </a:xfrm>
          <a:solidFill>
            <a:schemeClr val="bg1"/>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914740"/>
            <a:ext cx="2374370" cy="883219"/>
          </a:xfrm>
          <a:prstGeom prst="rect">
            <a:avLst/>
          </a:prstGeom>
        </p:spPr>
      </p:pic>
    </p:spTree>
    <p:extLst>
      <p:ext uri="{BB962C8B-B14F-4D97-AF65-F5344CB8AC3E}">
        <p14:creationId xmlns:p14="http://schemas.microsoft.com/office/powerpoint/2010/main" val="1257633751"/>
      </p:ext>
    </p:extLst>
  </p:cSld>
  <p:clrMapOvr>
    <a:masterClrMapping/>
  </p:clrMapOvr>
  <p:extLst>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Väliotsikko vihreä">
    <p:bg>
      <p:bgPr>
        <a:solidFill>
          <a:schemeClr val="accent3"/>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935987"/>
            <a:ext cx="2380647" cy="881499"/>
          </a:xfrm>
          <a:prstGeom prst="rect">
            <a:avLst/>
          </a:prstGeom>
        </p:spPr>
      </p:pic>
      <p:sp>
        <p:nvSpPr>
          <p:cNvPr id="5" name="Otsikko 1">
            <a:extLst>
              <a:ext uri="{FF2B5EF4-FFF2-40B4-BE49-F238E27FC236}">
                <a16:creationId xmlns:a16="http://schemas.microsoft.com/office/drawing/2014/main" id="{87E587F3-499A-4FFF-8E39-6F7431222FD4}"/>
              </a:ext>
            </a:extLst>
          </p:cNvPr>
          <p:cNvSpPr>
            <a:spLocks noGrp="1"/>
          </p:cNvSpPr>
          <p:nvPr>
            <p:ph type="title"/>
          </p:nvPr>
        </p:nvSpPr>
        <p:spPr>
          <a:xfrm>
            <a:off x="831850" y="924026"/>
            <a:ext cx="5264150" cy="1337911"/>
          </a:xfrm>
        </p:spPr>
        <p:txBody>
          <a:bodyPr anchor="t" anchorCtr="0">
            <a:normAutofit/>
          </a:bodyPr>
          <a:lstStyle>
            <a:lvl1pPr>
              <a:defRPr sz="40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1503606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Väliotsikko turkoosi">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935987"/>
            <a:ext cx="2380647" cy="881499"/>
          </a:xfrm>
          <a:prstGeom prst="rect">
            <a:avLst/>
          </a:prstGeom>
        </p:spPr>
      </p:pic>
      <p:sp>
        <p:nvSpPr>
          <p:cNvPr id="5" name="Otsikko 1">
            <a:extLst>
              <a:ext uri="{FF2B5EF4-FFF2-40B4-BE49-F238E27FC236}">
                <a16:creationId xmlns:a16="http://schemas.microsoft.com/office/drawing/2014/main" id="{87E587F3-499A-4FFF-8E39-6F7431222FD4}"/>
              </a:ext>
            </a:extLst>
          </p:cNvPr>
          <p:cNvSpPr>
            <a:spLocks noGrp="1"/>
          </p:cNvSpPr>
          <p:nvPr>
            <p:ph type="title"/>
          </p:nvPr>
        </p:nvSpPr>
        <p:spPr>
          <a:xfrm>
            <a:off x="831850" y="924026"/>
            <a:ext cx="5264150" cy="1337911"/>
          </a:xfrm>
        </p:spPr>
        <p:txBody>
          <a:bodyPr anchor="t" anchorCtr="0">
            <a:normAutofit/>
          </a:bodyPr>
          <a:lstStyle>
            <a:lvl1pPr>
              <a:defRPr sz="40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38378748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Otsikko valkoinen">
    <p:spTree>
      <p:nvGrpSpPr>
        <p:cNvPr id="1" name=""/>
        <p:cNvGrpSpPr/>
        <p:nvPr/>
      </p:nvGrpSpPr>
      <p:grpSpPr>
        <a:xfrm>
          <a:off x="0" y="0"/>
          <a:ext cx="0" cy="0"/>
          <a:chOff x="0" y="0"/>
          <a:chExt cx="0" cy="0"/>
        </a:xfrm>
      </p:grpSpPr>
      <p:sp>
        <p:nvSpPr>
          <p:cNvPr id="9" name="Title 3"/>
          <p:cNvSpPr>
            <a:spLocks noGrp="1"/>
          </p:cNvSpPr>
          <p:nvPr>
            <p:ph type="title"/>
          </p:nvPr>
        </p:nvSpPr>
        <p:spPr>
          <a:xfrm>
            <a:off x="1078028" y="438150"/>
            <a:ext cx="10145029" cy="1252538"/>
          </a:xfrm>
        </p:spPr>
        <p:txBody>
          <a:bodyPr anchor="b" anchorCtr="0"/>
          <a:lstStyle/>
          <a:p>
            <a:r>
              <a:rPr lang="en-US"/>
              <a:t>Click to edit Master title style</a:t>
            </a:r>
            <a:endParaRPr lang="fi-FI"/>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8.5.2026</a:t>
            </a:fld>
            <a:endParaRPr lang="fi-FI" dirty="0"/>
          </a:p>
        </p:txBody>
      </p:sp>
      <p:sp>
        <p:nvSpPr>
          <p:cNvPr id="11"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2"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935127"/>
            <a:ext cx="2374370" cy="883219"/>
          </a:xfrm>
          <a:prstGeom prst="rect">
            <a:avLst/>
          </a:prstGeom>
        </p:spPr>
      </p:pic>
    </p:spTree>
    <p:extLst>
      <p:ext uri="{BB962C8B-B14F-4D97-AF65-F5344CB8AC3E}">
        <p14:creationId xmlns:p14="http://schemas.microsoft.com/office/powerpoint/2010/main" val="1352838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Väliotsikko vihreä">
    <p:bg>
      <p:bgPr>
        <a:solidFill>
          <a:schemeClr val="accent3"/>
        </a:solidFill>
        <a:effectLst/>
      </p:bgPr>
    </p:bg>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935987"/>
            <a:ext cx="2380647" cy="881499"/>
          </a:xfrm>
          <a:prstGeom prst="rect">
            <a:avLst/>
          </a:prstGeom>
        </p:spPr>
      </p:pic>
      <p:sp>
        <p:nvSpPr>
          <p:cNvPr id="5" name="Otsikko 1">
            <a:extLst>
              <a:ext uri="{FF2B5EF4-FFF2-40B4-BE49-F238E27FC236}">
                <a16:creationId xmlns:a16="http://schemas.microsoft.com/office/drawing/2014/main" id="{87E587F3-499A-4FFF-8E39-6F7431222FD4}"/>
              </a:ext>
              <a:ext uri="{C183D7F6-B498-43B3-948B-1728B52AA6E4}">
                <adec:decorative xmlns:adec="http://schemas.microsoft.com/office/drawing/2017/decorative" val="0"/>
              </a:ext>
            </a:extLst>
          </p:cNvPr>
          <p:cNvSpPr>
            <a:spLocks noGrp="1"/>
          </p:cNvSpPr>
          <p:nvPr>
            <p:ph type="title"/>
          </p:nvPr>
        </p:nvSpPr>
        <p:spPr>
          <a:xfrm>
            <a:off x="831850" y="924026"/>
            <a:ext cx="5264150" cy="1337911"/>
          </a:xfrm>
        </p:spPr>
        <p:txBody>
          <a:bodyPr anchor="t" anchorCtr="0">
            <a:normAutofit/>
          </a:bodyPr>
          <a:lstStyle>
            <a:lvl1pPr>
              <a:defRPr sz="4000">
                <a:solidFill>
                  <a:schemeClr val="tx1"/>
                </a:solidFill>
              </a:defRPr>
            </a:lvl1pPr>
          </a:lstStyle>
          <a:p>
            <a:r>
              <a:rPr lang="en-US"/>
              <a:t>Click to edit Master title style</a:t>
            </a:r>
            <a:endParaRPr lang="fi-FI" dirty="0"/>
          </a:p>
        </p:txBody>
      </p:sp>
    </p:spTree>
    <p:extLst>
      <p:ext uri="{BB962C8B-B14F-4D97-AF65-F5344CB8AC3E}">
        <p14:creationId xmlns:p14="http://schemas.microsoft.com/office/powerpoint/2010/main" val="3805609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Väliotsikko turkoosi">
    <p:bg>
      <p:bgPr>
        <a:solidFill>
          <a:schemeClr val="accent1"/>
        </a:solidFill>
        <a:effectLst/>
      </p:bgPr>
    </p:bg>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935987"/>
            <a:ext cx="2380647" cy="881499"/>
          </a:xfrm>
          <a:prstGeom prst="rect">
            <a:avLst/>
          </a:prstGeom>
        </p:spPr>
      </p:pic>
      <p:sp>
        <p:nvSpPr>
          <p:cNvPr id="5" name="Otsikko 1">
            <a:extLst>
              <a:ext uri="{FF2B5EF4-FFF2-40B4-BE49-F238E27FC236}">
                <a16:creationId xmlns:a16="http://schemas.microsoft.com/office/drawing/2014/main" id="{87E587F3-499A-4FFF-8E39-6F7431222FD4}"/>
              </a:ext>
            </a:extLst>
          </p:cNvPr>
          <p:cNvSpPr>
            <a:spLocks noGrp="1"/>
          </p:cNvSpPr>
          <p:nvPr>
            <p:ph type="title"/>
          </p:nvPr>
        </p:nvSpPr>
        <p:spPr>
          <a:xfrm>
            <a:off x="831850" y="924026"/>
            <a:ext cx="5264150" cy="1337911"/>
          </a:xfrm>
        </p:spPr>
        <p:txBody>
          <a:bodyPr anchor="t" anchorCtr="0">
            <a:normAutofit/>
          </a:bodyPr>
          <a:lstStyle>
            <a:lvl1pPr>
              <a:defRPr sz="4000">
                <a:solidFill>
                  <a:schemeClr val="tx1"/>
                </a:solidFill>
              </a:defRPr>
            </a:lvl1pPr>
          </a:lstStyle>
          <a:p>
            <a:r>
              <a:rPr lang="en-US"/>
              <a:t>Click to edit Master title style</a:t>
            </a:r>
            <a:endParaRPr lang="fi-FI" dirty="0"/>
          </a:p>
        </p:txBody>
      </p:sp>
    </p:spTree>
    <p:extLst>
      <p:ext uri="{BB962C8B-B14F-4D97-AF65-F5344CB8AC3E}">
        <p14:creationId xmlns:p14="http://schemas.microsoft.com/office/powerpoint/2010/main" val="137106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F33F-D7B9-20A9-C748-6C0B4215524B}"/>
              </a:ext>
            </a:extLst>
          </p:cNvPr>
          <p:cNvSpPr>
            <a:spLocks noGrp="1"/>
          </p:cNvSpPr>
          <p:nvPr>
            <p:ph type="title"/>
          </p:nvPr>
        </p:nvSpPr>
        <p:spPr>
          <a:xfrm>
            <a:off x="533401" y="443272"/>
            <a:ext cx="6380966" cy="1256941"/>
          </a:xfrm>
        </p:spPr>
        <p:txBody>
          <a:bodyPr anchor="ctr" anchorCtr="0"/>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C1EA7BB3-B25E-0F49-9576-5EBFDAB29EEF}"/>
              </a:ext>
            </a:extLst>
          </p:cNvPr>
          <p:cNvSpPr>
            <a:spLocks noGrp="1"/>
          </p:cNvSpPr>
          <p:nvPr>
            <p:ph sz="half" idx="1"/>
          </p:nvPr>
        </p:nvSpPr>
        <p:spPr>
          <a:xfrm>
            <a:off x="533399" y="1916114"/>
            <a:ext cx="6380967" cy="4105274"/>
          </a:xfrm>
        </p:spPr>
        <p:txBody>
          <a:bodyPr>
            <a:normAutofit/>
          </a:bodyPr>
          <a:lstStyle>
            <a:lvl1pPr>
              <a:lnSpc>
                <a:spcPct val="100000"/>
              </a:lnSpc>
              <a:defRPr sz="2800"/>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a:extLst>
              <a:ext uri="{FF2B5EF4-FFF2-40B4-BE49-F238E27FC236}">
                <a16:creationId xmlns:a16="http://schemas.microsoft.com/office/drawing/2014/main" id="{8421A0B8-4A68-364C-C17A-B5149A80386C}"/>
              </a:ext>
            </a:extLst>
          </p:cNvPr>
          <p:cNvSpPr>
            <a:spLocks noGrp="1"/>
          </p:cNvSpPr>
          <p:nvPr>
            <p:ph type="dt" sz="half" idx="10"/>
          </p:nvPr>
        </p:nvSpPr>
        <p:spPr>
          <a:xfrm>
            <a:off x="533400" y="6231090"/>
            <a:ext cx="932665" cy="365125"/>
          </a:xfrm>
        </p:spPr>
        <p:txBody>
          <a:bodyPr/>
          <a:lstStyle/>
          <a:p>
            <a:fld id="{D45440BC-9B28-4ACE-B7B8-D3C83187B980}" type="datetimeFigureOut">
              <a:rPr lang="fi-FI" smtClean="0"/>
              <a:t>8.5.2026</a:t>
            </a:fld>
            <a:endParaRPr lang="fi-FI"/>
          </a:p>
        </p:txBody>
      </p:sp>
      <p:sp>
        <p:nvSpPr>
          <p:cNvPr id="6" name="Footer Placeholder 5">
            <a:extLst>
              <a:ext uri="{FF2B5EF4-FFF2-40B4-BE49-F238E27FC236}">
                <a16:creationId xmlns:a16="http://schemas.microsoft.com/office/drawing/2014/main" id="{FC5FDA20-C910-BC44-42F6-A4AB548F2CCF}"/>
              </a:ext>
            </a:extLst>
          </p:cNvPr>
          <p:cNvSpPr>
            <a:spLocks noGrp="1"/>
          </p:cNvSpPr>
          <p:nvPr>
            <p:ph type="ftr" sz="quarter" idx="11"/>
          </p:nvPr>
        </p:nvSpPr>
        <p:spPr>
          <a:xfrm>
            <a:off x="1666482" y="6231090"/>
            <a:ext cx="4114800" cy="365125"/>
          </a:xfrm>
        </p:spPr>
        <p:txBody>
          <a:bodyPr/>
          <a:lstStyle/>
          <a:p>
            <a:endParaRPr lang="fi-FI"/>
          </a:p>
        </p:txBody>
      </p:sp>
      <p:sp>
        <p:nvSpPr>
          <p:cNvPr id="7" name="Slide Number Placeholder 6">
            <a:extLst>
              <a:ext uri="{FF2B5EF4-FFF2-40B4-BE49-F238E27FC236}">
                <a16:creationId xmlns:a16="http://schemas.microsoft.com/office/drawing/2014/main" id="{6E50BFAA-FE34-2070-7A2A-263773357223}"/>
              </a:ext>
            </a:extLst>
          </p:cNvPr>
          <p:cNvSpPr>
            <a:spLocks noGrp="1"/>
          </p:cNvSpPr>
          <p:nvPr>
            <p:ph type="sldNum" sz="quarter" idx="12"/>
          </p:nvPr>
        </p:nvSpPr>
        <p:spPr>
          <a:xfrm>
            <a:off x="5981699" y="6231090"/>
            <a:ext cx="962939" cy="365125"/>
          </a:xfrm>
          <a:prstGeom prst="rect">
            <a:avLst/>
          </a:prstGeom>
        </p:spPr>
        <p:txBody>
          <a:bodyPr/>
          <a:lstStyle/>
          <a:p>
            <a:fld id="{D052F644-756C-4530-A69F-A71AB7A98F48}" type="slidenum">
              <a:rPr lang="fi-FI" smtClean="0"/>
              <a:t>‹#›</a:t>
            </a:fld>
            <a:endParaRPr lang="fi-FI"/>
          </a:p>
        </p:txBody>
      </p:sp>
      <p:sp>
        <p:nvSpPr>
          <p:cNvPr id="11" name="Picture Placeholder 10">
            <a:extLst>
              <a:ext uri="{FF2B5EF4-FFF2-40B4-BE49-F238E27FC236}">
                <a16:creationId xmlns:a16="http://schemas.microsoft.com/office/drawing/2014/main" id="{A7B8F2FA-5F2B-49CB-1B23-E8854BB46DD8}"/>
              </a:ext>
            </a:extLst>
          </p:cNvPr>
          <p:cNvSpPr>
            <a:spLocks noGrp="1"/>
          </p:cNvSpPr>
          <p:nvPr>
            <p:ph type="pic" sz="quarter" idx="13"/>
          </p:nvPr>
        </p:nvSpPr>
        <p:spPr>
          <a:xfrm>
            <a:off x="7353300" y="0"/>
            <a:ext cx="4838700" cy="6858000"/>
          </a:xfr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192363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F33F-D7B9-20A9-C748-6C0B4215524B}"/>
              </a:ext>
            </a:extLst>
          </p:cNvPr>
          <p:cNvSpPr>
            <a:spLocks noGrp="1"/>
          </p:cNvSpPr>
          <p:nvPr>
            <p:ph type="title"/>
          </p:nvPr>
        </p:nvSpPr>
        <p:spPr>
          <a:xfrm>
            <a:off x="533400" y="443272"/>
            <a:ext cx="6380966" cy="1256941"/>
          </a:xfrm>
        </p:spPr>
        <p:txBody>
          <a:bodyPr anchor="ctr" anchorCtr="0"/>
          <a:lstStyle>
            <a:lvl1pPr>
              <a:defRPr>
                <a:solidFill>
                  <a:schemeClr val="bg1"/>
                </a:solidFill>
              </a:defRPr>
            </a:lvl1p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C1EA7BB3-B25E-0F49-9576-5EBFDAB29EEF}"/>
              </a:ext>
            </a:extLst>
          </p:cNvPr>
          <p:cNvSpPr>
            <a:spLocks noGrp="1"/>
          </p:cNvSpPr>
          <p:nvPr>
            <p:ph sz="half" idx="1"/>
          </p:nvPr>
        </p:nvSpPr>
        <p:spPr>
          <a:xfrm>
            <a:off x="533399" y="1916114"/>
            <a:ext cx="6380967" cy="4105274"/>
          </a:xfrm>
        </p:spPr>
        <p:txBody>
          <a:bodyPr>
            <a:normAutofit/>
          </a:bodyPr>
          <a:lstStyle>
            <a:lvl1pPr>
              <a:lnSpc>
                <a:spcPct val="100000"/>
              </a:lnSpc>
              <a:defRPr sz="2800">
                <a:solidFill>
                  <a:schemeClr val="bg1"/>
                </a:solidFill>
              </a:defRPr>
            </a:lvl1pPr>
            <a:lvl2pPr>
              <a:lnSpc>
                <a:spcPct val="100000"/>
              </a:lnSpc>
              <a:defRPr sz="2400">
                <a:solidFill>
                  <a:schemeClr val="bg1"/>
                </a:solidFill>
              </a:defRPr>
            </a:lvl2pPr>
            <a:lvl3pPr>
              <a:lnSpc>
                <a:spcPct val="100000"/>
              </a:lnSpc>
              <a:defRPr sz="2400">
                <a:solidFill>
                  <a:schemeClr val="bg1"/>
                </a:solidFill>
              </a:defRPr>
            </a:lvl3pPr>
            <a:lvl4pPr>
              <a:lnSpc>
                <a:spcPct val="100000"/>
              </a:lnSpc>
              <a:defRPr sz="2400">
                <a:solidFill>
                  <a:schemeClr val="bg1"/>
                </a:solidFill>
              </a:defRPr>
            </a:lvl4pPr>
            <a:lvl5pPr>
              <a:lnSpc>
                <a:spcPct val="100000"/>
              </a:lnSpc>
              <a:defRPr sz="2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8421A0B8-4A68-364C-C17A-B5149A80386C}"/>
              </a:ext>
            </a:extLst>
          </p:cNvPr>
          <p:cNvSpPr>
            <a:spLocks noGrp="1"/>
          </p:cNvSpPr>
          <p:nvPr>
            <p:ph type="dt" sz="half" idx="10"/>
          </p:nvPr>
        </p:nvSpPr>
        <p:spPr>
          <a:xfrm>
            <a:off x="533400" y="6231090"/>
            <a:ext cx="926313" cy="365125"/>
          </a:xfrm>
        </p:spPr>
        <p:txBody>
          <a:bodyPr/>
          <a:lstStyle>
            <a:lvl1pPr>
              <a:defRPr>
                <a:solidFill>
                  <a:schemeClr val="bg1"/>
                </a:solidFill>
              </a:defRPr>
            </a:lvl1pPr>
          </a:lstStyle>
          <a:p>
            <a:fld id="{D45440BC-9B28-4ACE-B7B8-D3C83187B980}" type="datetimeFigureOut">
              <a:rPr lang="fi-FI" smtClean="0"/>
              <a:t>8.5.2026</a:t>
            </a:fld>
            <a:endParaRPr lang="fi-FI"/>
          </a:p>
        </p:txBody>
      </p:sp>
      <p:sp>
        <p:nvSpPr>
          <p:cNvPr id="6" name="Footer Placeholder 5">
            <a:extLst>
              <a:ext uri="{FF2B5EF4-FFF2-40B4-BE49-F238E27FC236}">
                <a16:creationId xmlns:a16="http://schemas.microsoft.com/office/drawing/2014/main" id="{FC5FDA20-C910-BC44-42F6-A4AB548F2CCF}"/>
              </a:ext>
            </a:extLst>
          </p:cNvPr>
          <p:cNvSpPr>
            <a:spLocks noGrp="1"/>
          </p:cNvSpPr>
          <p:nvPr>
            <p:ph type="ftr" sz="quarter" idx="11"/>
          </p:nvPr>
        </p:nvSpPr>
        <p:spPr>
          <a:xfrm>
            <a:off x="1666482" y="6231090"/>
            <a:ext cx="4114800" cy="365125"/>
          </a:xfrm>
        </p:spPr>
        <p:txBody>
          <a:bodyPr/>
          <a:lstStyle>
            <a:lvl1pPr>
              <a:defRPr>
                <a:solidFill>
                  <a:schemeClr val="bg1"/>
                </a:solidFill>
              </a:defRPr>
            </a:lvl1pPr>
          </a:lstStyle>
          <a:p>
            <a:endParaRPr lang="fi-FI"/>
          </a:p>
        </p:txBody>
      </p:sp>
      <p:sp>
        <p:nvSpPr>
          <p:cNvPr id="7" name="Slide Number Placeholder 6">
            <a:extLst>
              <a:ext uri="{FF2B5EF4-FFF2-40B4-BE49-F238E27FC236}">
                <a16:creationId xmlns:a16="http://schemas.microsoft.com/office/drawing/2014/main" id="{6E50BFAA-FE34-2070-7A2A-263773357223}"/>
              </a:ext>
            </a:extLst>
          </p:cNvPr>
          <p:cNvSpPr>
            <a:spLocks noGrp="1"/>
          </p:cNvSpPr>
          <p:nvPr>
            <p:ph type="sldNum" sz="quarter" idx="12"/>
          </p:nvPr>
        </p:nvSpPr>
        <p:spPr>
          <a:xfrm>
            <a:off x="5988051" y="6231090"/>
            <a:ext cx="956588" cy="365125"/>
          </a:xfrm>
          <a:prstGeom prst="rect">
            <a:avLst/>
          </a:prstGeom>
        </p:spPr>
        <p:txBody>
          <a:bodyPr/>
          <a:lstStyle>
            <a:lvl1pPr>
              <a:defRPr>
                <a:solidFill>
                  <a:schemeClr val="bg1"/>
                </a:solidFill>
              </a:defRPr>
            </a:lvl1pPr>
          </a:lstStyle>
          <a:p>
            <a:fld id="{D052F644-756C-4530-A69F-A71AB7A98F48}" type="slidenum">
              <a:rPr lang="fi-FI" smtClean="0"/>
              <a:t>‹#›</a:t>
            </a:fld>
            <a:endParaRPr lang="fi-FI"/>
          </a:p>
        </p:txBody>
      </p:sp>
      <p:sp>
        <p:nvSpPr>
          <p:cNvPr id="11" name="Picture Placeholder 10">
            <a:extLst>
              <a:ext uri="{FF2B5EF4-FFF2-40B4-BE49-F238E27FC236}">
                <a16:creationId xmlns:a16="http://schemas.microsoft.com/office/drawing/2014/main" id="{A7B8F2FA-5F2B-49CB-1B23-E8854BB46DD8}"/>
              </a:ext>
            </a:extLst>
          </p:cNvPr>
          <p:cNvSpPr>
            <a:spLocks noGrp="1"/>
          </p:cNvSpPr>
          <p:nvPr>
            <p:ph type="pic" sz="quarter" idx="13"/>
          </p:nvPr>
        </p:nvSpPr>
        <p:spPr>
          <a:xfrm>
            <a:off x="7353300" y="0"/>
            <a:ext cx="4838700" cy="6858000"/>
          </a:xfr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394533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Gree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6F5DD4-75B1-411A-8A6B-3237EF1F3B75}"/>
              </a:ext>
            </a:extLst>
          </p:cNvPr>
          <p:cNvSpPr/>
          <p:nvPr/>
        </p:nvSpPr>
        <p:spPr>
          <a:xfrm>
            <a:off x="0" y="0"/>
            <a:ext cx="764274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A4F6F33F-D7B9-20A9-C748-6C0B4215524B}"/>
              </a:ext>
            </a:extLst>
          </p:cNvPr>
          <p:cNvSpPr>
            <a:spLocks noGrp="1"/>
          </p:cNvSpPr>
          <p:nvPr>
            <p:ph type="title"/>
          </p:nvPr>
        </p:nvSpPr>
        <p:spPr>
          <a:xfrm>
            <a:off x="533400" y="441326"/>
            <a:ext cx="6380966" cy="1258888"/>
          </a:xfrm>
        </p:spPr>
        <p:txBody>
          <a:bodyPr anchor="ctr" anchorCtr="0"/>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1EA7BB3-B25E-0F49-9576-5EBFDAB29EEF}"/>
              </a:ext>
            </a:extLst>
          </p:cNvPr>
          <p:cNvSpPr>
            <a:spLocks noGrp="1"/>
          </p:cNvSpPr>
          <p:nvPr>
            <p:ph sz="half" idx="1"/>
          </p:nvPr>
        </p:nvSpPr>
        <p:spPr>
          <a:xfrm>
            <a:off x="533399" y="1916114"/>
            <a:ext cx="6380967" cy="4105274"/>
          </a:xfrm>
        </p:spPr>
        <p:txBody>
          <a:bodyPr>
            <a:normAutofit/>
          </a:bodyPr>
          <a:lstStyle>
            <a:lvl1pPr>
              <a:lnSpc>
                <a:spcPct val="100000"/>
              </a:lnSpc>
              <a:defRPr sz="2800">
                <a:solidFill>
                  <a:schemeClr val="bg1"/>
                </a:solidFill>
              </a:defRPr>
            </a:lvl1pPr>
            <a:lvl2pPr>
              <a:lnSpc>
                <a:spcPct val="100000"/>
              </a:lnSpc>
              <a:defRPr sz="2400">
                <a:solidFill>
                  <a:schemeClr val="bg1"/>
                </a:solidFill>
              </a:defRPr>
            </a:lvl2pPr>
            <a:lvl3pPr>
              <a:lnSpc>
                <a:spcPct val="100000"/>
              </a:lnSpc>
              <a:defRPr sz="2400">
                <a:solidFill>
                  <a:schemeClr val="bg1"/>
                </a:solidFill>
              </a:defRPr>
            </a:lvl3pPr>
            <a:lvl4pPr>
              <a:lnSpc>
                <a:spcPct val="100000"/>
              </a:lnSpc>
              <a:defRPr sz="2400">
                <a:solidFill>
                  <a:schemeClr val="bg1"/>
                </a:solidFill>
              </a:defRPr>
            </a:lvl4pPr>
            <a:lvl5pPr>
              <a:lnSpc>
                <a:spcPct val="100000"/>
              </a:lnSpc>
              <a:defRPr sz="2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8421A0B8-4A68-364C-C17A-B5149A80386C}"/>
              </a:ext>
            </a:extLst>
          </p:cNvPr>
          <p:cNvSpPr>
            <a:spLocks noGrp="1"/>
          </p:cNvSpPr>
          <p:nvPr>
            <p:ph type="dt" sz="half" idx="10"/>
          </p:nvPr>
        </p:nvSpPr>
        <p:spPr>
          <a:xfrm>
            <a:off x="533400" y="6231090"/>
            <a:ext cx="926313" cy="365125"/>
          </a:xfrm>
        </p:spPr>
        <p:txBody>
          <a:bodyPr/>
          <a:lstStyle>
            <a:lvl1pPr>
              <a:defRPr>
                <a:solidFill>
                  <a:schemeClr val="bg1"/>
                </a:solidFill>
              </a:defRPr>
            </a:lvl1pPr>
          </a:lstStyle>
          <a:p>
            <a:fld id="{D45440BC-9B28-4ACE-B7B8-D3C83187B980}" type="datetimeFigureOut">
              <a:rPr lang="fi-FI" smtClean="0"/>
              <a:t>8.5.2026</a:t>
            </a:fld>
            <a:endParaRPr lang="fi-FI"/>
          </a:p>
        </p:txBody>
      </p:sp>
      <p:sp>
        <p:nvSpPr>
          <p:cNvPr id="6" name="Footer Placeholder 5">
            <a:extLst>
              <a:ext uri="{FF2B5EF4-FFF2-40B4-BE49-F238E27FC236}">
                <a16:creationId xmlns:a16="http://schemas.microsoft.com/office/drawing/2014/main" id="{FC5FDA20-C910-BC44-42F6-A4AB548F2CCF}"/>
              </a:ext>
            </a:extLst>
          </p:cNvPr>
          <p:cNvSpPr>
            <a:spLocks noGrp="1"/>
          </p:cNvSpPr>
          <p:nvPr>
            <p:ph type="ftr" sz="quarter" idx="11"/>
          </p:nvPr>
        </p:nvSpPr>
        <p:spPr>
          <a:xfrm>
            <a:off x="1666482" y="6231090"/>
            <a:ext cx="4114800" cy="365125"/>
          </a:xfrm>
        </p:spPr>
        <p:txBody>
          <a:bodyPr/>
          <a:lstStyle>
            <a:lvl1pPr>
              <a:defRPr>
                <a:solidFill>
                  <a:schemeClr val="bg1"/>
                </a:solidFill>
              </a:defRPr>
            </a:lvl1pPr>
          </a:lstStyle>
          <a:p>
            <a:endParaRPr lang="fi-FI"/>
          </a:p>
        </p:txBody>
      </p:sp>
      <p:sp>
        <p:nvSpPr>
          <p:cNvPr id="7" name="Slide Number Placeholder 6">
            <a:extLst>
              <a:ext uri="{FF2B5EF4-FFF2-40B4-BE49-F238E27FC236}">
                <a16:creationId xmlns:a16="http://schemas.microsoft.com/office/drawing/2014/main" id="{6E50BFAA-FE34-2070-7A2A-263773357223}"/>
              </a:ext>
            </a:extLst>
          </p:cNvPr>
          <p:cNvSpPr>
            <a:spLocks noGrp="1"/>
          </p:cNvSpPr>
          <p:nvPr>
            <p:ph type="sldNum" sz="quarter" idx="12"/>
          </p:nvPr>
        </p:nvSpPr>
        <p:spPr>
          <a:xfrm>
            <a:off x="5988051" y="6231090"/>
            <a:ext cx="956588" cy="365125"/>
          </a:xfrm>
          <a:prstGeom prst="rect">
            <a:avLst/>
          </a:prstGeom>
        </p:spPr>
        <p:txBody>
          <a:bodyPr/>
          <a:lstStyle>
            <a:lvl1pPr>
              <a:defRPr>
                <a:solidFill>
                  <a:schemeClr val="bg1"/>
                </a:solidFill>
              </a:defRPr>
            </a:lvl1pPr>
          </a:lstStyle>
          <a:p>
            <a:fld id="{D052F644-756C-4530-A69F-A71AB7A98F48}" type="slidenum">
              <a:rPr lang="fi-FI" smtClean="0"/>
              <a:t>‹#›</a:t>
            </a:fld>
            <a:endParaRPr lang="fi-FI"/>
          </a:p>
        </p:txBody>
      </p:sp>
      <p:sp>
        <p:nvSpPr>
          <p:cNvPr id="11" name="Picture Placeholder 10">
            <a:extLst>
              <a:ext uri="{FF2B5EF4-FFF2-40B4-BE49-F238E27FC236}">
                <a16:creationId xmlns:a16="http://schemas.microsoft.com/office/drawing/2014/main" id="{A7B8F2FA-5F2B-49CB-1B23-E8854BB46DD8}"/>
              </a:ext>
            </a:extLst>
          </p:cNvPr>
          <p:cNvSpPr>
            <a:spLocks noGrp="1"/>
          </p:cNvSpPr>
          <p:nvPr>
            <p:ph type="pic" sz="quarter" idx="13"/>
          </p:nvPr>
        </p:nvSpPr>
        <p:spPr>
          <a:xfrm>
            <a:off x="7251510" y="351556"/>
            <a:ext cx="4940490" cy="6154889"/>
          </a:xfrm>
        </p:spPr>
        <p:txBody>
          <a:bodyPr/>
          <a:lstStyle>
            <a:lvl1pPr marL="0" indent="0" algn="ctr">
              <a:buNone/>
              <a:defRPr/>
            </a:lvl1pPr>
          </a:lstStyle>
          <a:p>
            <a:r>
              <a:rPr lang="en-US"/>
              <a:t>Click icon to add picture</a:t>
            </a:r>
            <a:endParaRPr lang="en-GB" dirty="0"/>
          </a:p>
        </p:txBody>
      </p:sp>
    </p:spTree>
    <p:extLst>
      <p:ext uri="{BB962C8B-B14F-4D97-AF65-F5344CB8AC3E}">
        <p14:creationId xmlns:p14="http://schemas.microsoft.com/office/powerpoint/2010/main" val="241576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Sa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F33F-D7B9-20A9-C748-6C0B4215524B}"/>
              </a:ext>
            </a:extLst>
          </p:cNvPr>
          <p:cNvSpPr>
            <a:spLocks noGrp="1"/>
          </p:cNvSpPr>
          <p:nvPr>
            <p:ph type="title"/>
          </p:nvPr>
        </p:nvSpPr>
        <p:spPr>
          <a:xfrm>
            <a:off x="533400" y="443272"/>
            <a:ext cx="6411239" cy="1256941"/>
          </a:xfrm>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C1EA7BB3-B25E-0F49-9576-5EBFDAB29EEF}"/>
              </a:ext>
            </a:extLst>
          </p:cNvPr>
          <p:cNvSpPr>
            <a:spLocks noGrp="1"/>
          </p:cNvSpPr>
          <p:nvPr>
            <p:ph sz="half" idx="1"/>
          </p:nvPr>
        </p:nvSpPr>
        <p:spPr>
          <a:xfrm>
            <a:off x="533399" y="1916114"/>
            <a:ext cx="6380967" cy="4105274"/>
          </a:xfrm>
        </p:spPr>
        <p:txBody>
          <a:bodyPr>
            <a:normAutofit/>
          </a:bodyPr>
          <a:lstStyle>
            <a:lvl1pPr>
              <a:lnSpc>
                <a:spcPct val="100000"/>
              </a:lnSpc>
              <a:defRPr sz="2800"/>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8421A0B8-4A68-364C-C17A-B5149A80386C}"/>
              </a:ext>
            </a:extLst>
          </p:cNvPr>
          <p:cNvSpPr>
            <a:spLocks noGrp="1"/>
          </p:cNvSpPr>
          <p:nvPr>
            <p:ph type="dt" sz="half" idx="10"/>
          </p:nvPr>
        </p:nvSpPr>
        <p:spPr>
          <a:xfrm>
            <a:off x="533400" y="6231090"/>
            <a:ext cx="900915" cy="365125"/>
          </a:xfrm>
        </p:spPr>
        <p:txBody>
          <a:bodyPr/>
          <a:lstStyle/>
          <a:p>
            <a:fld id="{D45440BC-9B28-4ACE-B7B8-D3C83187B980}" type="datetimeFigureOut">
              <a:rPr lang="fi-FI" smtClean="0"/>
              <a:t>8.5.2026</a:t>
            </a:fld>
            <a:endParaRPr lang="fi-FI"/>
          </a:p>
        </p:txBody>
      </p:sp>
      <p:sp>
        <p:nvSpPr>
          <p:cNvPr id="6" name="Footer Placeholder 5">
            <a:extLst>
              <a:ext uri="{FF2B5EF4-FFF2-40B4-BE49-F238E27FC236}">
                <a16:creationId xmlns:a16="http://schemas.microsoft.com/office/drawing/2014/main" id="{FC5FDA20-C910-BC44-42F6-A4AB548F2CCF}"/>
              </a:ext>
            </a:extLst>
          </p:cNvPr>
          <p:cNvSpPr>
            <a:spLocks noGrp="1"/>
          </p:cNvSpPr>
          <p:nvPr>
            <p:ph type="ftr" sz="quarter" idx="11"/>
          </p:nvPr>
        </p:nvSpPr>
        <p:spPr>
          <a:xfrm>
            <a:off x="1666482" y="6231090"/>
            <a:ext cx="4114800" cy="365125"/>
          </a:xfrm>
        </p:spPr>
        <p:txBody>
          <a:bodyPr/>
          <a:lstStyle/>
          <a:p>
            <a:endParaRPr lang="fi-FI"/>
          </a:p>
        </p:txBody>
      </p:sp>
      <p:sp>
        <p:nvSpPr>
          <p:cNvPr id="7" name="Slide Number Placeholder 6">
            <a:extLst>
              <a:ext uri="{FF2B5EF4-FFF2-40B4-BE49-F238E27FC236}">
                <a16:creationId xmlns:a16="http://schemas.microsoft.com/office/drawing/2014/main" id="{6E50BFAA-FE34-2070-7A2A-263773357223}"/>
              </a:ext>
            </a:extLst>
          </p:cNvPr>
          <p:cNvSpPr>
            <a:spLocks noGrp="1"/>
          </p:cNvSpPr>
          <p:nvPr>
            <p:ph type="sldNum" sz="quarter" idx="12"/>
          </p:nvPr>
        </p:nvSpPr>
        <p:spPr>
          <a:xfrm>
            <a:off x="6013449" y="6231090"/>
            <a:ext cx="931189" cy="365125"/>
          </a:xfrm>
          <a:prstGeom prst="rect">
            <a:avLst/>
          </a:prstGeom>
        </p:spPr>
        <p:txBody>
          <a:bodyPr/>
          <a:lstStyle/>
          <a:p>
            <a:fld id="{D052F644-756C-4530-A69F-A71AB7A98F48}" type="slidenum">
              <a:rPr lang="fi-FI" smtClean="0"/>
              <a:t>‹#›</a:t>
            </a:fld>
            <a:endParaRPr lang="fi-FI"/>
          </a:p>
        </p:txBody>
      </p:sp>
      <p:sp>
        <p:nvSpPr>
          <p:cNvPr id="11" name="Picture Placeholder 10">
            <a:extLst>
              <a:ext uri="{FF2B5EF4-FFF2-40B4-BE49-F238E27FC236}">
                <a16:creationId xmlns:a16="http://schemas.microsoft.com/office/drawing/2014/main" id="{A7B8F2FA-5F2B-49CB-1B23-E8854BB46DD8}"/>
              </a:ext>
            </a:extLst>
          </p:cNvPr>
          <p:cNvSpPr>
            <a:spLocks noGrp="1"/>
          </p:cNvSpPr>
          <p:nvPr>
            <p:ph type="pic" sz="quarter" idx="13"/>
          </p:nvPr>
        </p:nvSpPr>
        <p:spPr>
          <a:xfrm>
            <a:off x="7353300" y="0"/>
            <a:ext cx="4838700" cy="6858000"/>
          </a:xfr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1073136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Sand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6F5DD4-75B1-411A-8A6B-3237EF1F3B75}"/>
              </a:ext>
            </a:extLst>
          </p:cNvPr>
          <p:cNvSpPr/>
          <p:nvPr/>
        </p:nvSpPr>
        <p:spPr>
          <a:xfrm>
            <a:off x="0" y="0"/>
            <a:ext cx="764274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A4F6F33F-D7B9-20A9-C748-6C0B4215524B}"/>
              </a:ext>
            </a:extLst>
          </p:cNvPr>
          <p:cNvSpPr>
            <a:spLocks noGrp="1"/>
          </p:cNvSpPr>
          <p:nvPr>
            <p:ph type="title"/>
          </p:nvPr>
        </p:nvSpPr>
        <p:spPr>
          <a:xfrm>
            <a:off x="533400" y="441326"/>
            <a:ext cx="6380966" cy="1258888"/>
          </a:xfrm>
        </p:spPr>
        <p:txBody>
          <a:bodyPr anchor="ctr" anchorCtr="0"/>
          <a:lstStyle>
            <a:lvl1pPr>
              <a:defRPr>
                <a:solidFill>
                  <a:schemeClr val="tx2"/>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1EA7BB3-B25E-0F49-9576-5EBFDAB29EEF}"/>
              </a:ext>
            </a:extLst>
          </p:cNvPr>
          <p:cNvSpPr>
            <a:spLocks noGrp="1"/>
          </p:cNvSpPr>
          <p:nvPr>
            <p:ph sz="half" idx="1"/>
          </p:nvPr>
        </p:nvSpPr>
        <p:spPr>
          <a:xfrm>
            <a:off x="533399" y="1916114"/>
            <a:ext cx="6380967" cy="4105274"/>
          </a:xfrm>
        </p:spPr>
        <p:txBody>
          <a:bodyPr>
            <a:normAutofit/>
          </a:bodyPr>
          <a:lstStyle>
            <a:lvl1pPr>
              <a:lnSpc>
                <a:spcPct val="100000"/>
              </a:lnSpc>
              <a:defRPr sz="2800">
                <a:solidFill>
                  <a:schemeClr val="tx2"/>
                </a:solidFill>
              </a:defRPr>
            </a:lvl1pPr>
            <a:lvl2pPr>
              <a:lnSpc>
                <a:spcPct val="100000"/>
              </a:lnSpc>
              <a:defRPr sz="2400">
                <a:solidFill>
                  <a:schemeClr val="tx2"/>
                </a:solidFill>
              </a:defRPr>
            </a:lvl2pPr>
            <a:lvl3pPr>
              <a:lnSpc>
                <a:spcPct val="100000"/>
              </a:lnSpc>
              <a:defRPr sz="2400">
                <a:solidFill>
                  <a:schemeClr val="tx2"/>
                </a:solidFill>
              </a:defRPr>
            </a:lvl3pPr>
            <a:lvl4pPr>
              <a:lnSpc>
                <a:spcPct val="100000"/>
              </a:lnSpc>
              <a:defRPr sz="2400">
                <a:solidFill>
                  <a:schemeClr val="tx2"/>
                </a:solidFill>
              </a:defRPr>
            </a:lvl4pPr>
            <a:lvl5pPr>
              <a:lnSpc>
                <a:spcPct val="100000"/>
              </a:lnSpc>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8421A0B8-4A68-364C-C17A-B5149A80386C}"/>
              </a:ext>
            </a:extLst>
          </p:cNvPr>
          <p:cNvSpPr>
            <a:spLocks noGrp="1"/>
          </p:cNvSpPr>
          <p:nvPr>
            <p:ph type="dt" sz="half" idx="10"/>
          </p:nvPr>
        </p:nvSpPr>
        <p:spPr>
          <a:xfrm>
            <a:off x="533400" y="6231090"/>
            <a:ext cx="926313" cy="365125"/>
          </a:xfrm>
        </p:spPr>
        <p:txBody>
          <a:bodyPr/>
          <a:lstStyle>
            <a:lvl1pPr>
              <a:defRPr>
                <a:solidFill>
                  <a:schemeClr val="tx2"/>
                </a:solidFill>
              </a:defRPr>
            </a:lvl1pPr>
          </a:lstStyle>
          <a:p>
            <a:fld id="{D45440BC-9B28-4ACE-B7B8-D3C83187B980}" type="datetimeFigureOut">
              <a:rPr lang="fi-FI" smtClean="0"/>
              <a:t>8.5.2026</a:t>
            </a:fld>
            <a:endParaRPr lang="fi-FI"/>
          </a:p>
        </p:txBody>
      </p:sp>
      <p:sp>
        <p:nvSpPr>
          <p:cNvPr id="6" name="Footer Placeholder 5">
            <a:extLst>
              <a:ext uri="{FF2B5EF4-FFF2-40B4-BE49-F238E27FC236}">
                <a16:creationId xmlns:a16="http://schemas.microsoft.com/office/drawing/2014/main" id="{FC5FDA20-C910-BC44-42F6-A4AB548F2CCF}"/>
              </a:ext>
            </a:extLst>
          </p:cNvPr>
          <p:cNvSpPr>
            <a:spLocks noGrp="1"/>
          </p:cNvSpPr>
          <p:nvPr>
            <p:ph type="ftr" sz="quarter" idx="11"/>
          </p:nvPr>
        </p:nvSpPr>
        <p:spPr>
          <a:xfrm>
            <a:off x="1666482" y="6231090"/>
            <a:ext cx="4114800" cy="365125"/>
          </a:xfrm>
        </p:spPr>
        <p:txBody>
          <a:bodyPr/>
          <a:lstStyle>
            <a:lvl1pPr>
              <a:defRPr>
                <a:solidFill>
                  <a:schemeClr val="tx2"/>
                </a:solidFill>
              </a:defRPr>
            </a:lvl1pPr>
          </a:lstStyle>
          <a:p>
            <a:endParaRPr lang="fi-FI"/>
          </a:p>
        </p:txBody>
      </p:sp>
      <p:sp>
        <p:nvSpPr>
          <p:cNvPr id="7" name="Slide Number Placeholder 6">
            <a:extLst>
              <a:ext uri="{FF2B5EF4-FFF2-40B4-BE49-F238E27FC236}">
                <a16:creationId xmlns:a16="http://schemas.microsoft.com/office/drawing/2014/main" id="{6E50BFAA-FE34-2070-7A2A-263773357223}"/>
              </a:ext>
            </a:extLst>
          </p:cNvPr>
          <p:cNvSpPr>
            <a:spLocks noGrp="1"/>
          </p:cNvSpPr>
          <p:nvPr>
            <p:ph type="sldNum" sz="quarter" idx="12"/>
          </p:nvPr>
        </p:nvSpPr>
        <p:spPr>
          <a:xfrm>
            <a:off x="5988051" y="6231090"/>
            <a:ext cx="956588" cy="365125"/>
          </a:xfrm>
          <a:prstGeom prst="rect">
            <a:avLst/>
          </a:prstGeom>
        </p:spPr>
        <p:txBody>
          <a:bodyPr/>
          <a:lstStyle>
            <a:lvl1pPr>
              <a:defRPr>
                <a:solidFill>
                  <a:schemeClr val="tx2"/>
                </a:solidFill>
              </a:defRPr>
            </a:lvl1pPr>
          </a:lstStyle>
          <a:p>
            <a:fld id="{D052F644-756C-4530-A69F-A71AB7A98F48}" type="slidenum">
              <a:rPr lang="fi-FI" smtClean="0"/>
              <a:t>‹#›</a:t>
            </a:fld>
            <a:endParaRPr lang="fi-FI"/>
          </a:p>
        </p:txBody>
      </p:sp>
      <p:sp>
        <p:nvSpPr>
          <p:cNvPr id="11" name="Picture Placeholder 10">
            <a:extLst>
              <a:ext uri="{FF2B5EF4-FFF2-40B4-BE49-F238E27FC236}">
                <a16:creationId xmlns:a16="http://schemas.microsoft.com/office/drawing/2014/main" id="{A7B8F2FA-5F2B-49CB-1B23-E8854BB46DD8}"/>
              </a:ext>
            </a:extLst>
          </p:cNvPr>
          <p:cNvSpPr>
            <a:spLocks noGrp="1"/>
          </p:cNvSpPr>
          <p:nvPr>
            <p:ph type="pic" sz="quarter" idx="13"/>
          </p:nvPr>
        </p:nvSpPr>
        <p:spPr>
          <a:xfrm>
            <a:off x="7251510" y="351556"/>
            <a:ext cx="4940490" cy="6154889"/>
          </a:xfrm>
        </p:spPr>
        <p:txBody>
          <a:bodyPr/>
          <a:lstStyle>
            <a:lvl1pPr marL="0" indent="0" algn="ctr">
              <a:buNone/>
              <a:defRPr/>
            </a:lvl1pPr>
          </a:lstStyle>
          <a:p>
            <a:r>
              <a:rPr lang="en-US"/>
              <a:t>Click icon to add picture</a:t>
            </a:r>
            <a:endParaRPr lang="en-GB" dirty="0"/>
          </a:p>
        </p:txBody>
      </p:sp>
    </p:spTree>
    <p:extLst>
      <p:ext uri="{BB962C8B-B14F-4D97-AF65-F5344CB8AC3E}">
        <p14:creationId xmlns:p14="http://schemas.microsoft.com/office/powerpoint/2010/main" val="176754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B3E58C-48B1-E6F6-6E60-99DF412E7A02}"/>
              </a:ext>
            </a:extLst>
          </p:cNvPr>
          <p:cNvSpPr>
            <a:spLocks noGrp="1"/>
          </p:cNvSpPr>
          <p:nvPr>
            <p:ph type="title"/>
          </p:nvPr>
        </p:nvSpPr>
        <p:spPr>
          <a:xfrm>
            <a:off x="533399" y="441325"/>
            <a:ext cx="11142663" cy="1262216"/>
          </a:xfrm>
          <a:prstGeom prst="rect">
            <a:avLst/>
          </a:prstGeom>
        </p:spPr>
        <p:txBody>
          <a:bodyPr vert="horz" lIns="0" tIns="0" rIns="0" bIns="0" rtlCol="0" anchor="ctr" anchorCtr="0">
            <a:normAutofit/>
          </a:bodyPr>
          <a:lstStyle/>
          <a:p>
            <a:endParaRPr lang="en-GB" noProof="0"/>
          </a:p>
        </p:txBody>
      </p:sp>
      <p:sp>
        <p:nvSpPr>
          <p:cNvPr id="3" name="Text Placeholder 2">
            <a:extLst>
              <a:ext uri="{FF2B5EF4-FFF2-40B4-BE49-F238E27FC236}">
                <a16:creationId xmlns:a16="http://schemas.microsoft.com/office/drawing/2014/main" id="{CBAF9E43-204A-56B7-4F9A-4E8C1F8E423D}"/>
              </a:ext>
            </a:extLst>
          </p:cNvPr>
          <p:cNvSpPr>
            <a:spLocks noGrp="1"/>
          </p:cNvSpPr>
          <p:nvPr>
            <p:ph type="body" idx="1"/>
          </p:nvPr>
        </p:nvSpPr>
        <p:spPr>
          <a:xfrm>
            <a:off x="538098" y="1930872"/>
            <a:ext cx="11137965" cy="4090516"/>
          </a:xfrm>
          <a:prstGeom prst="rect">
            <a:avLst/>
          </a:prstGeom>
        </p:spPr>
        <p:txBody>
          <a:bodyPr vert="horz" lIns="0" tIns="0" rIns="0" bIns="0" rtlCol="0" anchor="t" anchorCtr="0">
            <a:normAutofit/>
          </a:bodyPr>
          <a:lstStyle/>
          <a:p>
            <a:pPr lvl="0"/>
            <a:endParaRPr lang="en-GB" noProof="0"/>
          </a:p>
        </p:txBody>
      </p:sp>
      <p:sp>
        <p:nvSpPr>
          <p:cNvPr id="4" name="Date Placeholder 3">
            <a:extLst>
              <a:ext uri="{FF2B5EF4-FFF2-40B4-BE49-F238E27FC236}">
                <a16:creationId xmlns:a16="http://schemas.microsoft.com/office/drawing/2014/main" id="{E9C4E6EE-57A3-DDFA-29D2-EE31983C5FB3}"/>
              </a:ext>
            </a:extLst>
          </p:cNvPr>
          <p:cNvSpPr>
            <a:spLocks noGrp="1"/>
          </p:cNvSpPr>
          <p:nvPr>
            <p:ph type="dt" sz="half" idx="2"/>
          </p:nvPr>
        </p:nvSpPr>
        <p:spPr>
          <a:xfrm>
            <a:off x="533400" y="6231090"/>
            <a:ext cx="2743200" cy="365125"/>
          </a:xfrm>
          <a:prstGeom prst="rect">
            <a:avLst/>
          </a:prstGeom>
        </p:spPr>
        <p:txBody>
          <a:bodyPr vert="horz" lIns="0" tIns="0" rIns="0" bIns="0" rtlCol="0" anchor="ctr"/>
          <a:lstStyle>
            <a:lvl1pPr algn="l">
              <a:defRPr sz="1200" b="0" i="0">
                <a:solidFill>
                  <a:srgbClr val="004A43"/>
                </a:solidFill>
                <a:latin typeface="+mn-lt"/>
                <a:ea typeface="Noto Sans" panose="020B0502040504020204" pitchFamily="34" charset="0"/>
                <a:cs typeface="Noto Sans" panose="020B0502040504020204" pitchFamily="34" charset="0"/>
              </a:defRPr>
            </a:lvl1pPr>
          </a:lstStyle>
          <a:p>
            <a:fld id="{D45440BC-9B28-4ACE-B7B8-D3C83187B980}" type="datetimeFigureOut">
              <a:rPr lang="fi-FI" smtClean="0"/>
              <a:t>8.5.2026</a:t>
            </a:fld>
            <a:endParaRPr lang="fi-FI"/>
          </a:p>
        </p:txBody>
      </p:sp>
      <p:sp>
        <p:nvSpPr>
          <p:cNvPr id="5" name="Footer Placeholder 4">
            <a:extLst>
              <a:ext uri="{FF2B5EF4-FFF2-40B4-BE49-F238E27FC236}">
                <a16:creationId xmlns:a16="http://schemas.microsoft.com/office/drawing/2014/main" id="{C4EC4DA0-8172-BFC0-8B62-B2EFA08C608C}"/>
              </a:ext>
            </a:extLst>
          </p:cNvPr>
          <p:cNvSpPr>
            <a:spLocks noGrp="1"/>
          </p:cNvSpPr>
          <p:nvPr>
            <p:ph type="ftr" sz="quarter" idx="3"/>
          </p:nvPr>
        </p:nvSpPr>
        <p:spPr>
          <a:xfrm>
            <a:off x="3621132" y="6231090"/>
            <a:ext cx="4851356" cy="365125"/>
          </a:xfrm>
          <a:prstGeom prst="rect">
            <a:avLst/>
          </a:prstGeom>
        </p:spPr>
        <p:txBody>
          <a:bodyPr vert="horz" lIns="0" tIns="0" rIns="0" bIns="0" rtlCol="0" anchor="ctr"/>
          <a:lstStyle>
            <a:lvl1pPr algn="ctr">
              <a:defRPr sz="1200" b="0" i="0">
                <a:solidFill>
                  <a:srgbClr val="004A43"/>
                </a:solidFill>
                <a:latin typeface="+mn-lt"/>
                <a:ea typeface="Noto Sans" panose="020B0502040504020204" pitchFamily="34" charset="0"/>
                <a:cs typeface="Noto Sans" panose="020B0502040504020204" pitchFamily="34" charset="0"/>
              </a:defRPr>
            </a:lvl1pPr>
          </a:lstStyle>
          <a:p>
            <a:endParaRPr lang="fi-FI"/>
          </a:p>
        </p:txBody>
      </p:sp>
      <p:sp>
        <p:nvSpPr>
          <p:cNvPr id="8" name="Slide Number Placeholder 5">
            <a:extLst>
              <a:ext uri="{FF2B5EF4-FFF2-40B4-BE49-F238E27FC236}">
                <a16:creationId xmlns:a16="http://schemas.microsoft.com/office/drawing/2014/main" id="{FC2A60F9-AFAA-45F0-B8F8-6D3521BAAFE8}"/>
              </a:ext>
            </a:extLst>
          </p:cNvPr>
          <p:cNvSpPr>
            <a:spLocks noGrp="1"/>
          </p:cNvSpPr>
          <p:nvPr>
            <p:ph type="sldNum" sz="quarter" idx="4"/>
          </p:nvPr>
        </p:nvSpPr>
        <p:spPr>
          <a:xfrm>
            <a:off x="8797099" y="6231090"/>
            <a:ext cx="931101" cy="365125"/>
          </a:xfrm>
          <a:prstGeom prst="rect">
            <a:avLst/>
          </a:prstGeom>
        </p:spPr>
        <p:txBody>
          <a:bodyPr vert="horz" lIns="0" tIns="0" rIns="0" bIns="0" rtlCol="0" anchor="ctr"/>
          <a:lstStyle>
            <a:lvl1pPr algn="r">
              <a:defRPr lang="en-GB" sz="1200" b="0" i="0" smtClean="0">
                <a:solidFill>
                  <a:srgbClr val="004A43"/>
                </a:solidFill>
                <a:ea typeface="Noto Sans" panose="020B0502040504020204" pitchFamily="34" charset="0"/>
                <a:cs typeface="Noto Sans" panose="020B0502040504020204" pitchFamily="34" charset="0"/>
              </a:defRPr>
            </a:lvl1pPr>
          </a:lstStyle>
          <a:p>
            <a:fld id="{D052F644-756C-4530-A69F-A71AB7A98F48}" type="slidenum">
              <a:rPr lang="fi-FI" smtClean="0"/>
              <a:t>‹#›</a:t>
            </a:fld>
            <a:endParaRPr lang="fi-FI"/>
          </a:p>
        </p:txBody>
      </p:sp>
    </p:spTree>
    <p:extLst>
      <p:ext uri="{BB962C8B-B14F-4D97-AF65-F5344CB8AC3E}">
        <p14:creationId xmlns:p14="http://schemas.microsoft.com/office/powerpoint/2010/main" val="227922890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805" r:id="rId27"/>
    <p:sldLayoutId id="2147483793" r:id="rId28"/>
    <p:sldLayoutId id="2147483795" r:id="rId29"/>
    <p:sldLayoutId id="2147483797" r:id="rId30"/>
    <p:sldLayoutId id="2147483798" r:id="rId31"/>
    <p:sldLayoutId id="2147483703" r:id="rId32"/>
    <p:sldLayoutId id="2147483804" r:id="rId33"/>
    <p:sldLayoutId id="2147483715" r:id="rId34"/>
    <p:sldLayoutId id="2147483716" r:id="rId35"/>
    <p:sldLayoutId id="2147483718" r:id="rId36"/>
    <p:sldLayoutId id="2147483719" r:id="rId37"/>
    <p:sldLayoutId id="2147483720" r:id="rId38"/>
    <p:sldLayoutId id="2147483721" r:id="rId39"/>
    <p:sldLayoutId id="2147483724" r:id="rId40"/>
    <p:sldLayoutId id="2147483731" r:id="rId41"/>
    <p:sldLayoutId id="2147483734" r:id="rId42"/>
    <p:sldLayoutId id="2147483736" r:id="rId43"/>
    <p:sldLayoutId id="2147483679" r:id="rId44"/>
    <p:sldLayoutId id="2147483675" r:id="rId45"/>
    <p:sldLayoutId id="2147483677" r:id="rId46"/>
  </p:sldLayoutIdLst>
  <p:txStyles>
    <p:titleStyle>
      <a:lvl1pPr algn="l" defTabSz="914400" rtl="0" eaLnBrk="1" latinLnBrk="0" hangingPunct="1">
        <a:lnSpc>
          <a:spcPct val="90000"/>
        </a:lnSpc>
        <a:spcBef>
          <a:spcPct val="0"/>
        </a:spcBef>
        <a:buNone/>
        <a:defRPr sz="4000" b="0" i="0" kern="1200">
          <a:solidFill>
            <a:srgbClr val="004A43"/>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b="0" i="0" kern="1200">
          <a:solidFill>
            <a:srgbClr val="004A43"/>
          </a:solidFill>
          <a:latin typeface="+mn-lt"/>
          <a:ea typeface="Noto Sans" panose="020B0502040504020204" pitchFamily="34" charset="0"/>
          <a:cs typeface="Noto Sans" panose="020B050204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600" b="0" i="0" kern="1200">
          <a:solidFill>
            <a:srgbClr val="004A43"/>
          </a:solidFill>
          <a:latin typeface="+mn-lt"/>
          <a:ea typeface="Noto Sans" panose="020B0502040504020204" pitchFamily="34" charset="0"/>
          <a:cs typeface="Noto Sans" panose="020B050204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1400" b="0" i="0" kern="1200">
          <a:solidFill>
            <a:srgbClr val="004A43"/>
          </a:solidFill>
          <a:latin typeface="+mn-lt"/>
          <a:ea typeface="Noto Sans" panose="020B0502040504020204" pitchFamily="34" charset="0"/>
          <a:cs typeface="Noto Sans" panose="020B050204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400" b="0" i="0" kern="1200">
          <a:solidFill>
            <a:srgbClr val="004A43"/>
          </a:solidFill>
          <a:latin typeface="+mn-lt"/>
          <a:ea typeface="Noto Sans" panose="020B0502040504020204" pitchFamily="34" charset="0"/>
          <a:cs typeface="Noto Sans" panose="020B050204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a:solidFill>
            <a:srgbClr val="004A43"/>
          </a:solidFill>
          <a:latin typeface="+mn-lt"/>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7355">
          <p15:clr>
            <a:srgbClr val="F26B43"/>
          </p15:clr>
        </p15:guide>
        <p15:guide id="3" orient="horz" pos="278">
          <p15:clr>
            <a:srgbClr val="F26B43"/>
          </p15:clr>
        </p15:guide>
        <p15:guide id="4" pos="325">
          <p15:clr>
            <a:srgbClr val="F26B43"/>
          </p15:clr>
        </p15:guide>
        <p15:guide id="5" pos="6131">
          <p15:clr>
            <a:srgbClr val="F26B43"/>
          </p15:clr>
        </p15:guide>
        <p15:guide id="6" pos="5337">
          <p15:clr>
            <a:srgbClr val="F26B43"/>
          </p15:clr>
        </p15:guide>
        <p15:guide id="7" pos="2071">
          <p15:clr>
            <a:srgbClr val="F26B43"/>
          </p15:clr>
        </p15:guide>
        <p15:guide id="8" pos="2275">
          <p15:clr>
            <a:srgbClr val="F26B43"/>
          </p15:clr>
        </p15:guide>
        <p15:guide id="9" pos="5541">
          <p15:clr>
            <a:srgbClr val="F26B43"/>
          </p15:clr>
        </p15:guide>
        <p15:guide id="10" orient="horz" pos="1207">
          <p15:clr>
            <a:srgbClr val="F26B43"/>
          </p15:clr>
        </p15:guide>
        <p15:guide id="11" orient="horz" pos="379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hyperlink" Target="mailto:tsedoctoralprogramme@utu.fi"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hyperlink" Target="https://www.utu.fi/en/research/utug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tu.fi/en/research/utugs/doctoral-programme-of-turku-school-of-economics/admission-criteria-and-Instructions-for-applicants" TargetMode="External"/><Relationship Id="rId2" Type="http://schemas.openxmlformats.org/officeDocument/2006/relationships/hyperlink" Target="https://www.utu.fi/en/tutkimus/tutkijakoulu/hakuohjeet" TargetMode="External"/><Relationship Id="rId1" Type="http://schemas.openxmlformats.org/officeDocument/2006/relationships/slideLayout" Target="../slideLayouts/slideLayout4.xml"/><Relationship Id="rId6" Type="http://schemas.openxmlformats.org/officeDocument/2006/relationships/hyperlink" Target="https://www.utu.fi/en/research/utugs/how-to-apply/language" TargetMode="External"/><Relationship Id="rId5" Type="http://schemas.openxmlformats.org/officeDocument/2006/relationships/hyperlink" Target="https://www.utu.fi/en/university/turku-school-of-economics/research/doctoral-training/applying" TargetMode="External"/><Relationship Id="rId4" Type="http://schemas.openxmlformats.org/officeDocument/2006/relationships/hyperlink" Target="https://www.utu.fi/en/research/utugs/how-to-apply/call-for-applic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5EFE6A-476E-47F9-8714-70D5243156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41" t="9787" b="7645"/>
          <a:stretch/>
        </p:blipFill>
        <p:spPr>
          <a:xfrm>
            <a:off x="0" y="0"/>
            <a:ext cx="12192000" cy="6858000"/>
          </a:xfrm>
          <a:prstGeom prst="rect">
            <a:avLst/>
          </a:prstGeom>
        </p:spPr>
      </p:pic>
      <p:sp>
        <p:nvSpPr>
          <p:cNvPr id="9" name="Rectangle 8">
            <a:extLst>
              <a:ext uri="{FF2B5EF4-FFF2-40B4-BE49-F238E27FC236}">
                <a16:creationId xmlns:a16="http://schemas.microsoft.com/office/drawing/2014/main" id="{14B2AE17-B882-4C8A-BDA6-85E5E1CDBEE0}"/>
              </a:ext>
            </a:extLst>
          </p:cNvPr>
          <p:cNvSpPr/>
          <p:nvPr/>
        </p:nvSpPr>
        <p:spPr>
          <a:xfrm>
            <a:off x="660400" y="1380067"/>
            <a:ext cx="4538133" cy="4538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596B2A0C-7BBC-4855-9E74-10CD9D1381E7}"/>
              </a:ext>
            </a:extLst>
          </p:cNvPr>
          <p:cNvSpPr>
            <a:spLocks noGrp="1"/>
          </p:cNvSpPr>
          <p:nvPr>
            <p:ph type="ctrTitle"/>
          </p:nvPr>
        </p:nvSpPr>
        <p:spPr>
          <a:xfrm>
            <a:off x="1016000" y="1665961"/>
            <a:ext cx="3759201" cy="2635106"/>
          </a:xfrm>
        </p:spPr>
        <p:txBody>
          <a:bodyPr/>
          <a:lstStyle/>
          <a:p>
            <a:r>
              <a:rPr lang="en-GB" dirty="0"/>
              <a:t>TSE for Sustainable Futures</a:t>
            </a:r>
          </a:p>
        </p:txBody>
      </p:sp>
      <p:sp>
        <p:nvSpPr>
          <p:cNvPr id="5" name="Subtitle 4">
            <a:extLst>
              <a:ext uri="{FF2B5EF4-FFF2-40B4-BE49-F238E27FC236}">
                <a16:creationId xmlns:a16="http://schemas.microsoft.com/office/drawing/2014/main" id="{8E0AD517-0F1D-400E-931E-A65621633AF6}"/>
              </a:ext>
            </a:extLst>
          </p:cNvPr>
          <p:cNvSpPr>
            <a:spLocks noGrp="1"/>
          </p:cNvSpPr>
          <p:nvPr>
            <p:ph type="subTitle" idx="1"/>
          </p:nvPr>
        </p:nvSpPr>
        <p:spPr>
          <a:xfrm>
            <a:off x="1016001" y="4688269"/>
            <a:ext cx="2758440" cy="713464"/>
          </a:xfrm>
        </p:spPr>
        <p:txBody>
          <a:bodyPr/>
          <a:lstStyle/>
          <a:p>
            <a:r>
              <a:rPr lang="en-US" dirty="0"/>
              <a:t>Welcome to Turku School of Economics</a:t>
            </a:r>
          </a:p>
        </p:txBody>
      </p:sp>
      <p:pic>
        <p:nvPicPr>
          <p:cNvPr id="7" name="Picture 6">
            <a:extLst>
              <a:ext uri="{FF2B5EF4-FFF2-40B4-BE49-F238E27FC236}">
                <a16:creationId xmlns:a16="http://schemas.microsoft.com/office/drawing/2014/main" id="{69A48E6E-5FA5-4C2A-91F1-DD48FA5A7F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4750" y="5875646"/>
            <a:ext cx="1689100" cy="570071"/>
          </a:xfrm>
          <a:prstGeom prst="rect">
            <a:avLst/>
          </a:prstGeom>
        </p:spPr>
      </p:pic>
      <p:pic>
        <p:nvPicPr>
          <p:cNvPr id="10" name="Picture 11">
            <a:extLst>
              <a:ext uri="{FF2B5EF4-FFF2-40B4-BE49-F238E27FC236}">
                <a16:creationId xmlns:a16="http://schemas.microsoft.com/office/drawing/2014/main" id="{BA062717-9818-461E-93BA-73A9699ECDD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200600" y="601912"/>
            <a:ext cx="2475463" cy="691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98707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5643" y="438150"/>
            <a:ext cx="12036357" cy="1252538"/>
          </a:xfrm>
        </p:spPr>
        <p:txBody>
          <a:bodyPr/>
          <a:lstStyle/>
          <a:p>
            <a:r>
              <a:rPr lang="fi-FI" dirty="0" err="1"/>
              <a:t>Overview</a:t>
            </a:r>
            <a:r>
              <a:rPr lang="fi-FI" dirty="0"/>
              <a:t> of </a:t>
            </a:r>
            <a:r>
              <a:rPr lang="fi-FI" dirty="0" err="1"/>
              <a:t>the</a:t>
            </a:r>
            <a:r>
              <a:rPr lang="fi-FI" dirty="0"/>
              <a:t> Evaluation </a:t>
            </a:r>
            <a:r>
              <a:rPr lang="fi-FI" dirty="0" err="1"/>
              <a:t>Process</a:t>
            </a:r>
            <a:r>
              <a:rPr lang="fi-FI" dirty="0"/>
              <a:t> of Applications</a:t>
            </a:r>
          </a:p>
        </p:txBody>
      </p:sp>
      <p:sp>
        <p:nvSpPr>
          <p:cNvPr id="6" name="Text Box 2"/>
          <p:cNvSpPr txBox="1">
            <a:spLocks noGrp="1" noChangeArrowheads="1"/>
          </p:cNvSpPr>
          <p:nvPr>
            <p:ph idx="4294967295"/>
          </p:nvPr>
        </p:nvSpPr>
        <p:spPr bwMode="auto">
          <a:xfrm>
            <a:off x="340347" y="3009900"/>
            <a:ext cx="1849024" cy="19875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a:noAutofit/>
          </a:bodyPr>
          <a:lstStyle/>
          <a:p>
            <a:pPr marL="0" indent="0">
              <a:lnSpc>
                <a:spcPct val="115000"/>
              </a:lnSpc>
              <a:spcAft>
                <a:spcPts val="1000"/>
              </a:spcAft>
              <a:buNone/>
            </a:pPr>
            <a:r>
              <a:rPr lang="en-US" sz="1100" dirty="0">
                <a:effectLst/>
                <a:ea typeface="Calibri" panose="020F0502020204030204" pitchFamily="34" charset="0"/>
                <a:cs typeface="Times New Roman" panose="02020603050405020304" pitchFamily="18" charset="0"/>
              </a:rPr>
              <a:t>Two application periods each year: in March and in September. </a:t>
            </a:r>
            <a:br>
              <a:rPr lang="en-US" sz="1100" dirty="0">
                <a:ea typeface="Calibri" panose="020F0502020204030204" pitchFamily="34" charset="0"/>
                <a:cs typeface="Times New Roman" panose="02020603050405020304" pitchFamily="18" charset="0"/>
              </a:rPr>
            </a:br>
            <a:br>
              <a:rPr lang="en-US" sz="1100" dirty="0">
                <a:ea typeface="Calibri" panose="020F0502020204030204" pitchFamily="34" charset="0"/>
                <a:cs typeface="Times New Roman" panose="02020603050405020304" pitchFamily="18" charset="0"/>
              </a:rPr>
            </a:br>
            <a:r>
              <a:rPr lang="en-US" sz="1100" dirty="0">
                <a:effectLst/>
                <a:ea typeface="Calibri" panose="020F0502020204030204" pitchFamily="34" charset="0"/>
                <a:cs typeface="Times New Roman" panose="02020603050405020304" pitchFamily="18" charset="0"/>
              </a:rPr>
              <a:t>The applications are first checked </a:t>
            </a:r>
            <a:r>
              <a:rPr lang="en-US" sz="1100" dirty="0">
                <a:ea typeface="Calibri" panose="020F0502020204030204" pitchFamily="34" charset="0"/>
                <a:cs typeface="Times New Roman" panose="02020603050405020304" pitchFamily="18" charset="0"/>
              </a:rPr>
              <a:t>by the coordinator of the </a:t>
            </a:r>
            <a:r>
              <a:rPr lang="en-US" sz="1100" dirty="0" err="1">
                <a:ea typeface="Calibri" panose="020F0502020204030204" pitchFamily="34" charset="0"/>
                <a:cs typeface="Times New Roman" panose="02020603050405020304" pitchFamily="18" charset="0"/>
              </a:rPr>
              <a:t>programme</a:t>
            </a:r>
            <a:r>
              <a:rPr lang="en-US" sz="1100" dirty="0">
                <a:ea typeface="Calibri" panose="020F0502020204030204" pitchFamily="34" charset="0"/>
                <a:cs typeface="Times New Roman" panose="02020603050405020304" pitchFamily="18" charset="0"/>
              </a:rPr>
              <a:t> to fulfill the formal requirements.</a:t>
            </a:r>
            <a:endParaRPr lang="fi-FI" sz="1100" dirty="0">
              <a:effectLst/>
              <a:ea typeface="Calibri" panose="020F0502020204030204" pitchFamily="34" charset="0"/>
              <a:cs typeface="Times New Roman" panose="02020603050405020304" pitchFamily="18" charset="0"/>
            </a:endParaRPr>
          </a:p>
        </p:txBody>
      </p:sp>
      <p:sp>
        <p:nvSpPr>
          <p:cNvPr id="7" name="Text Box 2"/>
          <p:cNvSpPr txBox="1">
            <a:spLocks noChangeArrowheads="1"/>
          </p:cNvSpPr>
          <p:nvPr/>
        </p:nvSpPr>
        <p:spPr bwMode="auto">
          <a:xfrm>
            <a:off x="3226096" y="3009528"/>
            <a:ext cx="2763901" cy="198860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a:noAutofit/>
          </a:bodyPr>
          <a:lstStyle/>
          <a:p>
            <a:pPr>
              <a:lnSpc>
                <a:spcPct val="115000"/>
              </a:lnSpc>
              <a:spcAft>
                <a:spcPts val="1000"/>
              </a:spcAft>
            </a:pPr>
            <a:r>
              <a:rPr lang="en-US" sz="1100" dirty="0">
                <a:effectLst/>
                <a:ea typeface="Calibri" panose="020F0502020204030204" pitchFamily="34" charset="0"/>
                <a:cs typeface="Times New Roman" panose="02020603050405020304" pitchFamily="18" charset="0"/>
              </a:rPr>
              <a:t>Formally acceptable applications are sent for evaluation to the major subjects with the evaluation forms </a:t>
            </a:r>
            <a:r>
              <a:rPr lang="en-US" sz="1100" dirty="0">
                <a:ea typeface="Calibri" panose="020F0502020204030204" pitchFamily="34" charset="0"/>
                <a:cs typeface="Times New Roman" panose="02020603050405020304" pitchFamily="18" charset="0"/>
              </a:rPr>
              <a:t>and the instructions. Responsible professors in each subject coordinate the evaluation process according to best practices (e.g. potential candidates are interviewed and their research plans are checked using electronic plagiarism system).</a:t>
            </a:r>
            <a:endParaRPr lang="fi-FI" sz="1100" dirty="0">
              <a:effectLst/>
              <a:ea typeface="Calibri" panose="020F0502020204030204" pitchFamily="34" charset="0"/>
              <a:cs typeface="Times New Roman" panose="02020603050405020304" pitchFamily="18" charset="0"/>
            </a:endParaRPr>
          </a:p>
        </p:txBody>
      </p:sp>
      <p:sp>
        <p:nvSpPr>
          <p:cNvPr id="8" name="Right Arrow 7"/>
          <p:cNvSpPr/>
          <p:nvPr/>
        </p:nvSpPr>
        <p:spPr>
          <a:xfrm>
            <a:off x="2410262" y="3888449"/>
            <a:ext cx="665825" cy="3639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10" name="Right Arrow 9"/>
          <p:cNvSpPr/>
          <p:nvPr/>
        </p:nvSpPr>
        <p:spPr>
          <a:xfrm rot="19065822">
            <a:off x="6051950" y="3412517"/>
            <a:ext cx="665825" cy="3639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11" name="Text Box 8"/>
          <p:cNvSpPr txBox="1">
            <a:spLocks noChangeArrowheads="1"/>
          </p:cNvSpPr>
          <p:nvPr/>
        </p:nvSpPr>
        <p:spPr bwMode="auto">
          <a:xfrm>
            <a:off x="6895388" y="4389189"/>
            <a:ext cx="2663301" cy="216724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a:noAutofit/>
          </a:bodyPr>
          <a:lstStyle/>
          <a:p>
            <a:pPr>
              <a:lnSpc>
                <a:spcPct val="115000"/>
              </a:lnSpc>
              <a:spcAft>
                <a:spcPts val="1000"/>
              </a:spcAft>
            </a:pPr>
            <a:r>
              <a:rPr lang="en-US" sz="1100" dirty="0">
                <a:effectLst/>
                <a:ea typeface="Calibri" panose="020F0502020204030204" pitchFamily="34" charset="0"/>
                <a:cs typeface="Times New Roman" panose="02020603050405020304" pitchFamily="18" charset="0"/>
              </a:rPr>
              <a:t>The Steering Committee of the Doctoral </a:t>
            </a:r>
            <a:r>
              <a:rPr lang="en-US" sz="1100" dirty="0" err="1">
                <a:effectLst/>
                <a:ea typeface="Calibri" panose="020F0502020204030204" pitchFamily="34" charset="0"/>
                <a:cs typeface="Times New Roman" panose="02020603050405020304" pitchFamily="18" charset="0"/>
              </a:rPr>
              <a:t>Programme</a:t>
            </a:r>
            <a:r>
              <a:rPr lang="en-US" sz="1100" dirty="0">
                <a:effectLst/>
                <a:ea typeface="Calibri" panose="020F0502020204030204" pitchFamily="34" charset="0"/>
                <a:cs typeface="Times New Roman" panose="02020603050405020304" pitchFamily="18" charset="0"/>
              </a:rPr>
              <a:t> of TSE makes </a:t>
            </a:r>
            <a:r>
              <a:rPr lang="en-US" sz="1100" b="1" dirty="0">
                <a:effectLst/>
                <a:ea typeface="Calibri" panose="020F0502020204030204" pitchFamily="34" charset="0"/>
                <a:cs typeface="Times New Roman" panose="02020603050405020304" pitchFamily="18" charset="0"/>
              </a:rPr>
              <a:t>a proposal of the candidates </a:t>
            </a:r>
            <a:r>
              <a:rPr lang="en-US" sz="1100" dirty="0">
                <a:effectLst/>
                <a:ea typeface="Calibri" panose="020F0502020204030204" pitchFamily="34" charset="0"/>
                <a:cs typeface="Times New Roman" panose="02020603050405020304" pitchFamily="18" charset="0"/>
              </a:rPr>
              <a:t>to be selected based on:</a:t>
            </a:r>
            <a:endParaRPr lang="fi-FI" sz="1100" dirty="0">
              <a:effectLs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the major subjects’ assessments</a:t>
            </a:r>
            <a:endParaRPr lang="fi-FI" sz="1100" dirty="0">
              <a:effectLs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(the internal and external reviews)</a:t>
            </a:r>
            <a:endParaRPr lang="fi-FI" sz="1100" dirty="0">
              <a:effectLs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an overall assessment done by the Steering Committee of the Doctoral </a:t>
            </a:r>
            <a:r>
              <a:rPr lang="en-US" sz="1100" dirty="0" err="1">
                <a:effectLst/>
                <a:ea typeface="Calibri" panose="020F0502020204030204" pitchFamily="34" charset="0"/>
                <a:cs typeface="Times New Roman" panose="02020603050405020304" pitchFamily="18" charset="0"/>
              </a:rPr>
              <a:t>Programme</a:t>
            </a:r>
            <a:endParaRPr lang="fi-FI" sz="1100" dirty="0">
              <a:effectLst/>
              <a:ea typeface="Calibri" panose="020F0502020204030204" pitchFamily="34" charset="0"/>
              <a:cs typeface="Times New Roman" panose="02020603050405020304" pitchFamily="18" charset="0"/>
            </a:endParaRPr>
          </a:p>
        </p:txBody>
      </p:sp>
      <p:sp>
        <p:nvSpPr>
          <p:cNvPr id="12" name="Text Box 2"/>
          <p:cNvSpPr txBox="1">
            <a:spLocks noChangeArrowheads="1"/>
          </p:cNvSpPr>
          <p:nvPr/>
        </p:nvSpPr>
        <p:spPr bwMode="auto">
          <a:xfrm>
            <a:off x="10456626" y="3678255"/>
            <a:ext cx="1323809" cy="82766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a:noAutofit/>
          </a:bodyPr>
          <a:lstStyle/>
          <a:p>
            <a:pPr>
              <a:lnSpc>
                <a:spcPct val="115000"/>
              </a:lnSpc>
              <a:spcAft>
                <a:spcPts val="1000"/>
              </a:spcAft>
            </a:pPr>
            <a:r>
              <a:rPr lang="en-US" sz="1100" dirty="0">
                <a:effectLst/>
                <a:ea typeface="Calibri" panose="020F0502020204030204" pitchFamily="34" charset="0"/>
                <a:cs typeface="Times New Roman" panose="02020603050405020304" pitchFamily="18" charset="0"/>
              </a:rPr>
              <a:t>The Dean will make the final decision on the study rights.</a:t>
            </a:r>
            <a:endParaRPr lang="fi-FI" sz="1100" dirty="0">
              <a:effectLst/>
              <a:ea typeface="Calibri" panose="020F0502020204030204" pitchFamily="34" charset="0"/>
              <a:cs typeface="Times New Roman" panose="02020603050405020304" pitchFamily="18" charset="0"/>
            </a:endParaRPr>
          </a:p>
        </p:txBody>
      </p:sp>
      <p:sp>
        <p:nvSpPr>
          <p:cNvPr id="13" name="Text Box 6"/>
          <p:cNvSpPr txBox="1">
            <a:spLocks noChangeArrowheads="1"/>
          </p:cNvSpPr>
          <p:nvPr/>
        </p:nvSpPr>
        <p:spPr bwMode="auto">
          <a:xfrm>
            <a:off x="6822769" y="1554024"/>
            <a:ext cx="2763900" cy="198365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a:noAutofit/>
          </a:bodyPr>
          <a:lstStyle/>
          <a:p>
            <a:pPr>
              <a:lnSpc>
                <a:spcPct val="115000"/>
              </a:lnSpc>
              <a:spcAft>
                <a:spcPts val="1000"/>
              </a:spcAft>
            </a:pPr>
            <a:r>
              <a:rPr lang="en-US" sz="1100" b="1" dirty="0">
                <a:effectLst/>
                <a:ea typeface="Calibri" panose="020F0502020204030204" pitchFamily="34" charset="0"/>
                <a:cs typeface="Times New Roman" panose="02020603050405020304" pitchFamily="18" charset="0"/>
              </a:rPr>
              <a:t>In Fall: a number of salaried positions are available. </a:t>
            </a:r>
            <a:r>
              <a:rPr lang="en-US" sz="1100" dirty="0">
                <a:effectLst/>
                <a:ea typeface="Calibri" panose="020F0502020204030204" pitchFamily="34" charset="0"/>
                <a:cs typeface="Times New Roman" panose="02020603050405020304" pitchFamily="18" charset="0"/>
              </a:rPr>
              <a:t>The disciplines select up to 3 candidates for salaries positions. To rank them, an</a:t>
            </a:r>
            <a:r>
              <a:rPr lang="en-US" sz="1100" dirty="0">
                <a:ea typeface="Calibri" panose="020F0502020204030204" pitchFamily="34" charset="0"/>
                <a:cs typeface="Times New Roman" panose="02020603050405020304" pitchFamily="18" charset="0"/>
              </a:rPr>
              <a:t> i</a:t>
            </a:r>
            <a:r>
              <a:rPr lang="en-US" sz="1100" dirty="0">
                <a:effectLst/>
                <a:ea typeface="Calibri" panose="020F0502020204030204" pitchFamily="34" charset="0"/>
                <a:cs typeface="Times New Roman" panose="02020603050405020304" pitchFamily="18" charset="0"/>
              </a:rPr>
              <a:t>nternal and external evaluation of their applications is used. </a:t>
            </a:r>
            <a:r>
              <a:rPr lang="en-US" sz="1100" dirty="0">
                <a:ea typeface="Calibri" panose="020F0502020204030204" pitchFamily="34" charset="0"/>
                <a:cs typeface="Times New Roman" panose="02020603050405020304" pitchFamily="18" charset="0"/>
              </a:rPr>
              <a:t>For this end, t</a:t>
            </a:r>
            <a:r>
              <a:rPr lang="en-US" sz="1100" dirty="0">
                <a:effectLst/>
                <a:ea typeface="Calibri" panose="020F0502020204030204" pitchFamily="34" charset="0"/>
                <a:cs typeface="Times New Roman" panose="02020603050405020304" pitchFamily="18" charset="0"/>
              </a:rPr>
              <a:t>he Director of the Doctoral </a:t>
            </a:r>
            <a:r>
              <a:rPr lang="en-US" sz="1100" dirty="0" err="1">
                <a:effectLst/>
                <a:ea typeface="Calibri" panose="020F0502020204030204" pitchFamily="34" charset="0"/>
                <a:cs typeface="Times New Roman" panose="02020603050405020304" pitchFamily="18" charset="0"/>
              </a:rPr>
              <a:t>Programme</a:t>
            </a:r>
            <a:r>
              <a:rPr lang="en-US" sz="1100" dirty="0">
                <a:effectLst/>
                <a:ea typeface="Calibri" panose="020F0502020204030204" pitchFamily="34" charset="0"/>
                <a:cs typeface="Times New Roman" panose="02020603050405020304" pitchFamily="18" charset="0"/>
              </a:rPr>
              <a:t> of TSE nominates experts inside and outside of TSE, who review 2–3 applications each.</a:t>
            </a:r>
            <a:endParaRPr lang="fi-FI" sz="1100" dirty="0">
              <a:effectLst/>
              <a:ea typeface="Calibri" panose="020F0502020204030204" pitchFamily="34" charset="0"/>
              <a:cs typeface="Times New Roman" panose="02020603050405020304" pitchFamily="18" charset="0"/>
            </a:endParaRPr>
          </a:p>
        </p:txBody>
      </p:sp>
      <p:sp>
        <p:nvSpPr>
          <p:cNvPr id="14" name="Right Arrow 13"/>
          <p:cNvSpPr/>
          <p:nvPr/>
        </p:nvSpPr>
        <p:spPr>
          <a:xfrm rot="5400000">
            <a:off x="7871806" y="3791170"/>
            <a:ext cx="665825" cy="3639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15" name="Right Arrow 14"/>
          <p:cNvSpPr/>
          <p:nvPr/>
        </p:nvSpPr>
        <p:spPr>
          <a:xfrm rot="19815350">
            <a:off x="9689337" y="4647113"/>
            <a:ext cx="665825" cy="3639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17" name="Right Arrow 16"/>
          <p:cNvSpPr/>
          <p:nvPr/>
        </p:nvSpPr>
        <p:spPr>
          <a:xfrm rot="1993240">
            <a:off x="6111645" y="4230518"/>
            <a:ext cx="665825" cy="3639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29745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D98044-1EC0-44A4-8663-93674E7102FB}"/>
              </a:ext>
            </a:extLst>
          </p:cNvPr>
          <p:cNvSpPr>
            <a:spLocks noGrp="1"/>
          </p:cNvSpPr>
          <p:nvPr>
            <p:ph type="title"/>
          </p:nvPr>
        </p:nvSpPr>
        <p:spPr/>
        <p:txBody>
          <a:bodyPr/>
          <a:lstStyle/>
          <a:p>
            <a:r>
              <a:rPr lang="fi-FI" dirty="0">
                <a:solidFill>
                  <a:schemeClr val="tx2"/>
                </a:solidFill>
              </a:rPr>
              <a:t>Major </a:t>
            </a:r>
            <a:r>
              <a:rPr lang="fi-FI" dirty="0" err="1">
                <a:solidFill>
                  <a:schemeClr val="tx2"/>
                </a:solidFill>
              </a:rPr>
              <a:t>subject</a:t>
            </a:r>
            <a:r>
              <a:rPr lang="fi-FI" dirty="0">
                <a:solidFill>
                  <a:schemeClr val="tx2"/>
                </a:solidFill>
              </a:rPr>
              <a:t> </a:t>
            </a:r>
            <a:r>
              <a:rPr lang="fi-FI" dirty="0" err="1">
                <a:solidFill>
                  <a:schemeClr val="tx2"/>
                </a:solidFill>
              </a:rPr>
              <a:t>sessions</a:t>
            </a:r>
            <a:r>
              <a:rPr lang="fi-FI" dirty="0">
                <a:solidFill>
                  <a:schemeClr val="tx2"/>
                </a:solidFill>
              </a:rPr>
              <a:t> in </a:t>
            </a:r>
            <a:r>
              <a:rPr lang="fi-FI" dirty="0" err="1">
                <a:solidFill>
                  <a:schemeClr val="tx2"/>
                </a:solidFill>
              </a:rPr>
              <a:t>breakout</a:t>
            </a:r>
            <a:r>
              <a:rPr lang="fi-FI" dirty="0">
                <a:solidFill>
                  <a:schemeClr val="tx2"/>
                </a:solidFill>
              </a:rPr>
              <a:t> </a:t>
            </a:r>
            <a:r>
              <a:rPr lang="fi-FI" dirty="0" err="1">
                <a:solidFill>
                  <a:schemeClr val="tx2"/>
                </a:solidFill>
              </a:rPr>
              <a:t>rooms</a:t>
            </a:r>
            <a:endParaRPr lang="fi-FI" dirty="0">
              <a:solidFill>
                <a:schemeClr val="tx2"/>
              </a:solidFill>
            </a:endParaRPr>
          </a:p>
        </p:txBody>
      </p:sp>
      <p:sp>
        <p:nvSpPr>
          <p:cNvPr id="2" name="Content Placeholder 1">
            <a:extLst>
              <a:ext uri="{FF2B5EF4-FFF2-40B4-BE49-F238E27FC236}">
                <a16:creationId xmlns:a16="http://schemas.microsoft.com/office/drawing/2014/main" id="{D889AFBB-69EE-460B-A0BD-2C838107B9BF}"/>
              </a:ext>
            </a:extLst>
          </p:cNvPr>
          <p:cNvSpPr>
            <a:spLocks noGrp="1"/>
          </p:cNvSpPr>
          <p:nvPr>
            <p:ph idx="1"/>
          </p:nvPr>
        </p:nvSpPr>
        <p:spPr/>
        <p:txBody>
          <a:bodyPr>
            <a:normAutofit lnSpcReduction="10000"/>
          </a:bodyPr>
          <a:lstStyle/>
          <a:p>
            <a:r>
              <a:rPr lang="fi-FI" sz="2400" dirty="0">
                <a:solidFill>
                  <a:schemeClr val="tx2"/>
                </a:solidFill>
              </a:rPr>
              <a:t>Next </a:t>
            </a:r>
            <a:r>
              <a:rPr lang="fi-FI" sz="2400" dirty="0" err="1">
                <a:solidFill>
                  <a:schemeClr val="tx2"/>
                </a:solidFill>
              </a:rPr>
              <a:t>you</a:t>
            </a:r>
            <a:r>
              <a:rPr lang="fi-FI" sz="2400" dirty="0">
                <a:solidFill>
                  <a:schemeClr val="tx2"/>
                </a:solidFill>
              </a:rPr>
              <a:t> </a:t>
            </a:r>
            <a:r>
              <a:rPr lang="fi-FI" sz="2400" dirty="0" err="1">
                <a:solidFill>
                  <a:schemeClr val="tx2"/>
                </a:solidFill>
              </a:rPr>
              <a:t>will</a:t>
            </a:r>
            <a:r>
              <a:rPr lang="fi-FI" sz="2400" dirty="0">
                <a:solidFill>
                  <a:schemeClr val="tx2"/>
                </a:solidFill>
              </a:rPr>
              <a:t> </a:t>
            </a:r>
            <a:r>
              <a:rPr lang="fi-FI" sz="2400" dirty="0" err="1">
                <a:solidFill>
                  <a:schemeClr val="tx2"/>
                </a:solidFill>
              </a:rPr>
              <a:t>see</a:t>
            </a:r>
            <a:r>
              <a:rPr lang="fi-FI" sz="2400" dirty="0">
                <a:solidFill>
                  <a:schemeClr val="tx2"/>
                </a:solidFill>
              </a:rPr>
              <a:t> a </a:t>
            </a:r>
            <a:r>
              <a:rPr lang="fi-FI" sz="2400" dirty="0" err="1">
                <a:solidFill>
                  <a:schemeClr val="tx2"/>
                </a:solidFill>
              </a:rPr>
              <a:t>list</a:t>
            </a:r>
            <a:r>
              <a:rPr lang="fi-FI" sz="2400" dirty="0">
                <a:solidFill>
                  <a:schemeClr val="tx2"/>
                </a:solidFill>
              </a:rPr>
              <a:t> of </a:t>
            </a:r>
            <a:r>
              <a:rPr lang="fi-FI" sz="2400" dirty="0" err="1">
                <a:solidFill>
                  <a:schemeClr val="tx2"/>
                </a:solidFill>
              </a:rPr>
              <a:t>possible</a:t>
            </a:r>
            <a:r>
              <a:rPr lang="fi-FI" sz="2400" dirty="0">
                <a:solidFill>
                  <a:schemeClr val="tx2"/>
                </a:solidFill>
              </a:rPr>
              <a:t> </a:t>
            </a:r>
            <a:r>
              <a:rPr lang="fi-FI" sz="2400" dirty="0" err="1">
                <a:solidFill>
                  <a:schemeClr val="tx2"/>
                </a:solidFill>
              </a:rPr>
              <a:t>breakout</a:t>
            </a:r>
            <a:r>
              <a:rPr lang="fi-FI" sz="2400" dirty="0">
                <a:solidFill>
                  <a:schemeClr val="tx2"/>
                </a:solidFill>
              </a:rPr>
              <a:t> </a:t>
            </a:r>
            <a:r>
              <a:rPr lang="fi-FI" sz="2400" dirty="0" err="1">
                <a:solidFill>
                  <a:schemeClr val="tx2"/>
                </a:solidFill>
              </a:rPr>
              <a:t>rooms</a:t>
            </a:r>
            <a:r>
              <a:rPr lang="fi-FI" sz="2400" dirty="0">
                <a:solidFill>
                  <a:schemeClr val="tx2"/>
                </a:solidFill>
              </a:rPr>
              <a:t> </a:t>
            </a:r>
            <a:r>
              <a:rPr lang="fi-FI" sz="2400" dirty="0" err="1">
                <a:solidFill>
                  <a:schemeClr val="tx2"/>
                </a:solidFill>
              </a:rPr>
              <a:t>by</a:t>
            </a:r>
            <a:r>
              <a:rPr lang="fi-FI" sz="2400" dirty="0">
                <a:solidFill>
                  <a:schemeClr val="tx2"/>
                </a:solidFill>
              </a:rPr>
              <a:t> </a:t>
            </a:r>
            <a:r>
              <a:rPr lang="fi-FI" sz="2400" dirty="0" err="1">
                <a:solidFill>
                  <a:schemeClr val="tx2"/>
                </a:solidFill>
              </a:rPr>
              <a:t>the</a:t>
            </a:r>
            <a:r>
              <a:rPr lang="fi-FI" sz="2400" dirty="0">
                <a:solidFill>
                  <a:schemeClr val="tx2"/>
                </a:solidFill>
              </a:rPr>
              <a:t> </a:t>
            </a:r>
            <a:r>
              <a:rPr lang="fi-FI" sz="2400" dirty="0" err="1">
                <a:solidFill>
                  <a:schemeClr val="tx2"/>
                </a:solidFill>
              </a:rPr>
              <a:t>name</a:t>
            </a:r>
            <a:r>
              <a:rPr lang="fi-FI" sz="2400" dirty="0">
                <a:solidFill>
                  <a:schemeClr val="tx2"/>
                </a:solidFill>
              </a:rPr>
              <a:t> of </a:t>
            </a:r>
            <a:r>
              <a:rPr lang="fi-FI" sz="2400" dirty="0" err="1">
                <a:solidFill>
                  <a:schemeClr val="tx2"/>
                </a:solidFill>
              </a:rPr>
              <a:t>the</a:t>
            </a:r>
            <a:r>
              <a:rPr lang="fi-FI" sz="2400" dirty="0">
                <a:solidFill>
                  <a:schemeClr val="tx2"/>
                </a:solidFill>
              </a:rPr>
              <a:t> </a:t>
            </a:r>
            <a:r>
              <a:rPr lang="fi-FI" sz="2400" dirty="0" err="1">
                <a:solidFill>
                  <a:schemeClr val="tx2"/>
                </a:solidFill>
              </a:rPr>
              <a:t>major</a:t>
            </a:r>
            <a:r>
              <a:rPr lang="fi-FI" sz="2400" dirty="0">
                <a:solidFill>
                  <a:schemeClr val="tx2"/>
                </a:solidFill>
              </a:rPr>
              <a:t> &gt; </a:t>
            </a:r>
            <a:r>
              <a:rPr lang="fi-FI" sz="2400" dirty="0" err="1">
                <a:solidFill>
                  <a:schemeClr val="tx2"/>
                </a:solidFill>
              </a:rPr>
              <a:t>choose</a:t>
            </a:r>
            <a:r>
              <a:rPr lang="fi-FI" sz="2400" dirty="0">
                <a:solidFill>
                  <a:schemeClr val="tx2"/>
                </a:solidFill>
              </a:rPr>
              <a:t> </a:t>
            </a:r>
            <a:r>
              <a:rPr lang="fi-FI" sz="2400" dirty="0" err="1">
                <a:solidFill>
                  <a:schemeClr val="tx2"/>
                </a:solidFill>
              </a:rPr>
              <a:t>the</a:t>
            </a:r>
            <a:r>
              <a:rPr lang="fi-FI" sz="2400" dirty="0">
                <a:solidFill>
                  <a:schemeClr val="tx2"/>
                </a:solidFill>
              </a:rPr>
              <a:t> </a:t>
            </a:r>
            <a:r>
              <a:rPr lang="fi-FI" sz="2400" dirty="0" err="1">
                <a:solidFill>
                  <a:schemeClr val="tx2"/>
                </a:solidFill>
              </a:rPr>
              <a:t>correct</a:t>
            </a:r>
            <a:r>
              <a:rPr lang="fi-FI" sz="2400" dirty="0">
                <a:solidFill>
                  <a:schemeClr val="tx2"/>
                </a:solidFill>
              </a:rPr>
              <a:t> </a:t>
            </a:r>
            <a:r>
              <a:rPr lang="fi-FI" sz="2400" dirty="0" err="1">
                <a:solidFill>
                  <a:schemeClr val="tx2"/>
                </a:solidFill>
              </a:rPr>
              <a:t>one</a:t>
            </a:r>
            <a:r>
              <a:rPr lang="fi-FI" sz="2400" dirty="0">
                <a:solidFill>
                  <a:schemeClr val="tx2"/>
                </a:solidFill>
              </a:rPr>
              <a:t> on </a:t>
            </a:r>
            <a:r>
              <a:rPr lang="fi-FI" sz="2400" dirty="0" err="1">
                <a:solidFill>
                  <a:schemeClr val="tx2"/>
                </a:solidFill>
              </a:rPr>
              <a:t>the</a:t>
            </a:r>
            <a:r>
              <a:rPr lang="fi-FI" sz="2400" dirty="0">
                <a:solidFill>
                  <a:schemeClr val="tx2"/>
                </a:solidFill>
              </a:rPr>
              <a:t> </a:t>
            </a:r>
            <a:r>
              <a:rPr lang="fi-FI" sz="2400" dirty="0" err="1">
                <a:solidFill>
                  <a:schemeClr val="tx2"/>
                </a:solidFill>
              </a:rPr>
              <a:t>list</a:t>
            </a:r>
            <a:endParaRPr lang="fi-FI" sz="2400" dirty="0">
              <a:solidFill>
                <a:schemeClr val="tx2"/>
              </a:solidFill>
            </a:endParaRPr>
          </a:p>
          <a:p>
            <a:r>
              <a:rPr lang="fi-FI" sz="2400" dirty="0" err="1">
                <a:solidFill>
                  <a:schemeClr val="tx2"/>
                </a:solidFill>
              </a:rPr>
              <a:t>You</a:t>
            </a:r>
            <a:r>
              <a:rPr lang="fi-FI" sz="2400" dirty="0">
                <a:solidFill>
                  <a:schemeClr val="tx2"/>
                </a:solidFill>
              </a:rPr>
              <a:t> </a:t>
            </a:r>
            <a:r>
              <a:rPr lang="fi-FI" sz="2400" dirty="0" err="1">
                <a:solidFill>
                  <a:schemeClr val="tx2"/>
                </a:solidFill>
              </a:rPr>
              <a:t>are</a:t>
            </a:r>
            <a:r>
              <a:rPr lang="fi-FI" sz="2400" dirty="0">
                <a:solidFill>
                  <a:schemeClr val="tx2"/>
                </a:solidFill>
              </a:rPr>
              <a:t> </a:t>
            </a:r>
            <a:r>
              <a:rPr lang="fi-FI" sz="2400" dirty="0" err="1">
                <a:solidFill>
                  <a:schemeClr val="tx2"/>
                </a:solidFill>
              </a:rPr>
              <a:t>free</a:t>
            </a:r>
            <a:r>
              <a:rPr lang="fi-FI" sz="2400" dirty="0">
                <a:solidFill>
                  <a:schemeClr val="tx2"/>
                </a:solidFill>
              </a:rPr>
              <a:t> to </a:t>
            </a:r>
            <a:r>
              <a:rPr lang="fi-FI" sz="2400" dirty="0" err="1">
                <a:solidFill>
                  <a:schemeClr val="tx2"/>
                </a:solidFill>
              </a:rPr>
              <a:t>talk</a:t>
            </a:r>
            <a:r>
              <a:rPr lang="fi-FI" sz="2400" dirty="0">
                <a:solidFill>
                  <a:schemeClr val="tx2"/>
                </a:solidFill>
              </a:rPr>
              <a:t> </a:t>
            </a:r>
            <a:r>
              <a:rPr lang="fi-FI" sz="2400" dirty="0" err="1">
                <a:solidFill>
                  <a:schemeClr val="tx2"/>
                </a:solidFill>
              </a:rPr>
              <a:t>about</a:t>
            </a:r>
            <a:r>
              <a:rPr lang="fi-FI" sz="2400" dirty="0">
                <a:solidFill>
                  <a:schemeClr val="tx2"/>
                </a:solidFill>
              </a:rPr>
              <a:t> </a:t>
            </a:r>
            <a:r>
              <a:rPr lang="fi-FI" sz="2400" dirty="0" err="1">
                <a:solidFill>
                  <a:schemeClr val="tx2"/>
                </a:solidFill>
              </a:rPr>
              <a:t>any</a:t>
            </a:r>
            <a:r>
              <a:rPr lang="fi-FI" sz="2400" dirty="0">
                <a:solidFill>
                  <a:schemeClr val="tx2"/>
                </a:solidFill>
              </a:rPr>
              <a:t> </a:t>
            </a:r>
            <a:r>
              <a:rPr lang="fi-FI" sz="2400" dirty="0" err="1">
                <a:solidFill>
                  <a:schemeClr val="tx2"/>
                </a:solidFill>
              </a:rPr>
              <a:t>topic</a:t>
            </a:r>
            <a:r>
              <a:rPr lang="fi-FI" sz="2400" dirty="0">
                <a:solidFill>
                  <a:schemeClr val="tx2"/>
                </a:solidFill>
              </a:rPr>
              <a:t> </a:t>
            </a:r>
            <a:r>
              <a:rPr lang="fi-FI" sz="2400" dirty="0" err="1">
                <a:solidFill>
                  <a:schemeClr val="tx2"/>
                </a:solidFill>
              </a:rPr>
              <a:t>you</a:t>
            </a:r>
            <a:r>
              <a:rPr lang="fi-FI" sz="2400" dirty="0">
                <a:solidFill>
                  <a:schemeClr val="tx2"/>
                </a:solidFill>
              </a:rPr>
              <a:t> </a:t>
            </a:r>
            <a:r>
              <a:rPr lang="fi-FI" sz="2400" dirty="0" err="1">
                <a:solidFill>
                  <a:schemeClr val="tx2"/>
                </a:solidFill>
              </a:rPr>
              <a:t>want</a:t>
            </a:r>
            <a:r>
              <a:rPr lang="fi-FI" sz="2400" dirty="0">
                <a:solidFill>
                  <a:schemeClr val="tx2"/>
                </a:solidFill>
              </a:rPr>
              <a:t> to (</a:t>
            </a:r>
            <a:r>
              <a:rPr lang="fi-FI" sz="2400" dirty="0" err="1">
                <a:solidFill>
                  <a:schemeClr val="tx2"/>
                </a:solidFill>
              </a:rPr>
              <a:t>e.g</a:t>
            </a:r>
            <a:r>
              <a:rPr lang="fi-FI" sz="2400" dirty="0">
                <a:solidFill>
                  <a:schemeClr val="tx2"/>
                </a:solidFill>
              </a:rPr>
              <a:t>. </a:t>
            </a:r>
            <a:r>
              <a:rPr lang="fi-FI" sz="2400" dirty="0" err="1">
                <a:solidFill>
                  <a:schemeClr val="tx2"/>
                </a:solidFill>
              </a:rPr>
              <a:t>financing</a:t>
            </a:r>
            <a:r>
              <a:rPr lang="fi-FI" sz="2400" dirty="0">
                <a:solidFill>
                  <a:schemeClr val="tx2"/>
                </a:solidFill>
              </a:rPr>
              <a:t>, </a:t>
            </a:r>
            <a:r>
              <a:rPr lang="fi-FI" sz="2400" dirty="0" err="1">
                <a:solidFill>
                  <a:schemeClr val="tx2"/>
                </a:solidFill>
              </a:rPr>
              <a:t>potential</a:t>
            </a:r>
            <a:r>
              <a:rPr lang="fi-FI" sz="2400" dirty="0">
                <a:solidFill>
                  <a:schemeClr val="tx2"/>
                </a:solidFill>
              </a:rPr>
              <a:t> </a:t>
            </a:r>
            <a:r>
              <a:rPr lang="fi-FI" sz="2400" dirty="0" err="1">
                <a:solidFill>
                  <a:schemeClr val="tx2"/>
                </a:solidFill>
              </a:rPr>
              <a:t>research</a:t>
            </a:r>
            <a:r>
              <a:rPr lang="fi-FI" sz="2400" dirty="0">
                <a:solidFill>
                  <a:schemeClr val="tx2"/>
                </a:solidFill>
              </a:rPr>
              <a:t> </a:t>
            </a:r>
            <a:r>
              <a:rPr lang="fi-FI" sz="2400" dirty="0" err="1">
                <a:solidFill>
                  <a:schemeClr val="tx2"/>
                </a:solidFill>
              </a:rPr>
              <a:t>topics</a:t>
            </a:r>
            <a:r>
              <a:rPr lang="fi-FI" sz="2400" dirty="0">
                <a:solidFill>
                  <a:schemeClr val="tx2"/>
                </a:solidFill>
              </a:rPr>
              <a:t>, Turku as a </a:t>
            </a:r>
            <a:r>
              <a:rPr lang="fi-FI" sz="2400" dirty="0" err="1">
                <a:solidFill>
                  <a:schemeClr val="tx2"/>
                </a:solidFill>
              </a:rPr>
              <a:t>place</a:t>
            </a:r>
            <a:r>
              <a:rPr lang="fi-FI" sz="2400" dirty="0">
                <a:solidFill>
                  <a:schemeClr val="tx2"/>
                </a:solidFill>
              </a:rPr>
              <a:t> to live …)</a:t>
            </a:r>
          </a:p>
          <a:p>
            <a:r>
              <a:rPr lang="fi-FI" sz="2400" dirty="0">
                <a:solidFill>
                  <a:schemeClr val="tx2"/>
                </a:solidFill>
              </a:rPr>
              <a:t>If </a:t>
            </a:r>
            <a:r>
              <a:rPr lang="fi-FI" sz="2400" dirty="0" err="1">
                <a:solidFill>
                  <a:schemeClr val="tx2"/>
                </a:solidFill>
              </a:rPr>
              <a:t>you</a:t>
            </a:r>
            <a:r>
              <a:rPr lang="fi-FI" sz="2400" dirty="0">
                <a:solidFill>
                  <a:schemeClr val="tx2"/>
                </a:solidFill>
              </a:rPr>
              <a:t> </a:t>
            </a:r>
            <a:r>
              <a:rPr lang="fi-FI" sz="2400" dirty="0" err="1">
                <a:solidFill>
                  <a:schemeClr val="tx2"/>
                </a:solidFill>
              </a:rPr>
              <a:t>want</a:t>
            </a:r>
            <a:r>
              <a:rPr lang="fi-FI" sz="2400" dirty="0">
                <a:solidFill>
                  <a:schemeClr val="tx2"/>
                </a:solidFill>
              </a:rPr>
              <a:t> to </a:t>
            </a:r>
            <a:r>
              <a:rPr lang="fi-FI" sz="2400" dirty="0" err="1">
                <a:solidFill>
                  <a:schemeClr val="tx2"/>
                </a:solidFill>
              </a:rPr>
              <a:t>change</a:t>
            </a:r>
            <a:r>
              <a:rPr lang="fi-FI" sz="2400" dirty="0">
                <a:solidFill>
                  <a:schemeClr val="tx2"/>
                </a:solidFill>
              </a:rPr>
              <a:t> a </a:t>
            </a:r>
            <a:r>
              <a:rPr lang="fi-FI" sz="2400" dirty="0" err="1">
                <a:solidFill>
                  <a:schemeClr val="tx2"/>
                </a:solidFill>
              </a:rPr>
              <a:t>breakout</a:t>
            </a:r>
            <a:r>
              <a:rPr lang="fi-FI" sz="2400" dirty="0">
                <a:solidFill>
                  <a:schemeClr val="tx2"/>
                </a:solidFill>
              </a:rPr>
              <a:t> </a:t>
            </a:r>
            <a:r>
              <a:rPr lang="fi-FI" sz="2400" dirty="0" err="1">
                <a:solidFill>
                  <a:schemeClr val="tx2"/>
                </a:solidFill>
              </a:rPr>
              <a:t>room</a:t>
            </a:r>
            <a:r>
              <a:rPr lang="fi-FI" sz="2400" dirty="0">
                <a:solidFill>
                  <a:schemeClr val="tx2"/>
                </a:solidFill>
              </a:rPr>
              <a:t>, </a:t>
            </a:r>
            <a:r>
              <a:rPr lang="fi-FI" sz="2400" dirty="0" err="1">
                <a:solidFill>
                  <a:schemeClr val="tx2"/>
                </a:solidFill>
              </a:rPr>
              <a:t>you</a:t>
            </a:r>
            <a:r>
              <a:rPr lang="fi-FI" sz="2400" dirty="0">
                <a:solidFill>
                  <a:schemeClr val="tx2"/>
                </a:solidFill>
              </a:rPr>
              <a:t> </a:t>
            </a:r>
            <a:r>
              <a:rPr lang="fi-FI" sz="2400" dirty="0" err="1">
                <a:solidFill>
                  <a:schemeClr val="tx2"/>
                </a:solidFill>
              </a:rPr>
              <a:t>can</a:t>
            </a:r>
            <a:r>
              <a:rPr lang="fi-FI" sz="2400" dirty="0">
                <a:solidFill>
                  <a:schemeClr val="tx2"/>
                </a:solidFill>
              </a:rPr>
              <a:t> </a:t>
            </a:r>
            <a:r>
              <a:rPr lang="fi-FI" sz="2400" dirty="0" err="1">
                <a:solidFill>
                  <a:schemeClr val="tx2"/>
                </a:solidFill>
              </a:rPr>
              <a:t>do</a:t>
            </a:r>
            <a:r>
              <a:rPr lang="fi-FI" sz="2400" dirty="0">
                <a:solidFill>
                  <a:schemeClr val="tx2"/>
                </a:solidFill>
              </a:rPr>
              <a:t> </a:t>
            </a:r>
            <a:r>
              <a:rPr lang="fi-FI" sz="2400" dirty="0" err="1">
                <a:solidFill>
                  <a:schemeClr val="tx2"/>
                </a:solidFill>
              </a:rPr>
              <a:t>so</a:t>
            </a:r>
            <a:r>
              <a:rPr lang="fi-FI" sz="2400" dirty="0">
                <a:solidFill>
                  <a:schemeClr val="tx2"/>
                </a:solidFill>
              </a:rPr>
              <a:t> </a:t>
            </a:r>
            <a:r>
              <a:rPr lang="fi-FI" sz="2400" dirty="0" err="1">
                <a:solidFill>
                  <a:schemeClr val="tx2"/>
                </a:solidFill>
              </a:rPr>
              <a:t>by</a:t>
            </a:r>
            <a:r>
              <a:rPr lang="fi-FI" sz="2400" dirty="0">
                <a:solidFill>
                  <a:schemeClr val="tx2"/>
                </a:solidFill>
              </a:rPr>
              <a:t> </a:t>
            </a:r>
            <a:r>
              <a:rPr lang="fi-FI" sz="2400" dirty="0" err="1">
                <a:solidFill>
                  <a:schemeClr val="tx2"/>
                </a:solidFill>
              </a:rPr>
              <a:t>clicking</a:t>
            </a:r>
            <a:r>
              <a:rPr lang="fi-FI" sz="2400" dirty="0">
                <a:solidFill>
                  <a:schemeClr val="tx2"/>
                </a:solidFill>
              </a:rPr>
              <a:t> </a:t>
            </a:r>
            <a:r>
              <a:rPr lang="fi-FI" sz="2400" dirty="0" err="1">
                <a:solidFill>
                  <a:schemeClr val="tx2"/>
                </a:solidFill>
              </a:rPr>
              <a:t>the</a:t>
            </a:r>
            <a:r>
              <a:rPr lang="fi-FI" sz="2400" dirty="0">
                <a:solidFill>
                  <a:schemeClr val="tx2"/>
                </a:solidFill>
              </a:rPr>
              <a:t> </a:t>
            </a:r>
            <a:r>
              <a:rPr lang="fi-FI" sz="2400" dirty="0" err="1">
                <a:solidFill>
                  <a:schemeClr val="tx2"/>
                </a:solidFill>
              </a:rPr>
              <a:t>three</a:t>
            </a:r>
            <a:r>
              <a:rPr lang="fi-FI" sz="2400" dirty="0">
                <a:solidFill>
                  <a:schemeClr val="tx2"/>
                </a:solidFill>
              </a:rPr>
              <a:t> </a:t>
            </a:r>
            <a:r>
              <a:rPr lang="fi-FI" sz="2400" dirty="0" err="1">
                <a:solidFill>
                  <a:schemeClr val="tx2"/>
                </a:solidFill>
              </a:rPr>
              <a:t>dots</a:t>
            </a:r>
            <a:r>
              <a:rPr lang="fi-FI" sz="2400" dirty="0">
                <a:solidFill>
                  <a:schemeClr val="tx2"/>
                </a:solidFill>
              </a:rPr>
              <a:t> at </a:t>
            </a:r>
            <a:r>
              <a:rPr lang="fi-FI" sz="2400" dirty="0" err="1">
                <a:solidFill>
                  <a:schemeClr val="tx2"/>
                </a:solidFill>
              </a:rPr>
              <a:t>the</a:t>
            </a:r>
            <a:r>
              <a:rPr lang="fi-FI" sz="2400" dirty="0">
                <a:solidFill>
                  <a:schemeClr val="tx2"/>
                </a:solidFill>
              </a:rPr>
              <a:t> </a:t>
            </a:r>
            <a:r>
              <a:rPr lang="fi-FI" sz="2400" dirty="0" err="1">
                <a:solidFill>
                  <a:schemeClr val="tx2"/>
                </a:solidFill>
              </a:rPr>
              <a:t>bottom</a:t>
            </a:r>
            <a:r>
              <a:rPr lang="fi-FI" sz="2400" dirty="0">
                <a:solidFill>
                  <a:schemeClr val="tx2"/>
                </a:solidFill>
              </a:rPr>
              <a:t> of </a:t>
            </a:r>
            <a:r>
              <a:rPr lang="fi-FI" sz="2400" dirty="0" err="1">
                <a:solidFill>
                  <a:schemeClr val="tx2"/>
                </a:solidFill>
              </a:rPr>
              <a:t>the</a:t>
            </a:r>
            <a:r>
              <a:rPr lang="fi-FI" sz="2400" dirty="0">
                <a:solidFill>
                  <a:schemeClr val="tx2"/>
                </a:solidFill>
              </a:rPr>
              <a:t> </a:t>
            </a:r>
            <a:r>
              <a:rPr lang="fi-FI" sz="2400" dirty="0" err="1">
                <a:solidFill>
                  <a:schemeClr val="tx2"/>
                </a:solidFill>
              </a:rPr>
              <a:t>screen</a:t>
            </a:r>
            <a:r>
              <a:rPr lang="fi-FI" sz="2400" dirty="0">
                <a:solidFill>
                  <a:schemeClr val="tx2"/>
                </a:solidFill>
              </a:rPr>
              <a:t> and </a:t>
            </a:r>
            <a:r>
              <a:rPr lang="fi-FI" sz="2400" dirty="0" err="1">
                <a:solidFill>
                  <a:schemeClr val="tx2"/>
                </a:solidFill>
              </a:rPr>
              <a:t>selecting</a:t>
            </a:r>
            <a:r>
              <a:rPr lang="fi-FI" sz="2400" dirty="0">
                <a:solidFill>
                  <a:schemeClr val="tx2"/>
                </a:solidFill>
              </a:rPr>
              <a:t> ”</a:t>
            </a:r>
            <a:r>
              <a:rPr lang="fi-FI" sz="2400" dirty="0" err="1">
                <a:solidFill>
                  <a:schemeClr val="tx2"/>
                </a:solidFill>
              </a:rPr>
              <a:t>breakout</a:t>
            </a:r>
            <a:r>
              <a:rPr lang="fi-FI" sz="2400" dirty="0">
                <a:solidFill>
                  <a:schemeClr val="tx2"/>
                </a:solidFill>
              </a:rPr>
              <a:t> </a:t>
            </a:r>
            <a:r>
              <a:rPr lang="fi-FI" sz="2400" dirty="0" err="1">
                <a:solidFill>
                  <a:schemeClr val="tx2"/>
                </a:solidFill>
              </a:rPr>
              <a:t>rooms</a:t>
            </a:r>
            <a:r>
              <a:rPr lang="fi-FI" sz="2400" dirty="0">
                <a:solidFill>
                  <a:schemeClr val="tx2"/>
                </a:solidFill>
              </a:rPr>
              <a:t>”</a:t>
            </a:r>
          </a:p>
          <a:p>
            <a:r>
              <a:rPr lang="fi-FI" sz="2400" dirty="0" err="1">
                <a:solidFill>
                  <a:schemeClr val="tx2"/>
                </a:solidFill>
              </a:rPr>
              <a:t>You</a:t>
            </a:r>
            <a:r>
              <a:rPr lang="fi-FI" sz="2400" dirty="0">
                <a:solidFill>
                  <a:schemeClr val="tx2"/>
                </a:solidFill>
              </a:rPr>
              <a:t> </a:t>
            </a:r>
            <a:r>
              <a:rPr lang="fi-FI" sz="2400" dirty="0" err="1">
                <a:solidFill>
                  <a:schemeClr val="tx2"/>
                </a:solidFill>
              </a:rPr>
              <a:t>can</a:t>
            </a:r>
            <a:r>
              <a:rPr lang="fi-FI" sz="2400" dirty="0">
                <a:solidFill>
                  <a:schemeClr val="tx2"/>
                </a:solidFill>
              </a:rPr>
              <a:t> </a:t>
            </a:r>
            <a:r>
              <a:rPr lang="fi-FI" sz="2400" dirty="0" err="1">
                <a:solidFill>
                  <a:schemeClr val="tx2"/>
                </a:solidFill>
              </a:rPr>
              <a:t>also</a:t>
            </a:r>
            <a:r>
              <a:rPr lang="fi-FI" sz="2400" dirty="0">
                <a:solidFill>
                  <a:schemeClr val="tx2"/>
                </a:solidFill>
              </a:rPr>
              <a:t> </a:t>
            </a:r>
            <a:r>
              <a:rPr lang="fi-FI" sz="2400" dirty="0" err="1">
                <a:solidFill>
                  <a:schemeClr val="tx2"/>
                </a:solidFill>
              </a:rPr>
              <a:t>return</a:t>
            </a:r>
            <a:r>
              <a:rPr lang="fi-FI" sz="2400" dirty="0">
                <a:solidFill>
                  <a:schemeClr val="tx2"/>
                </a:solidFill>
              </a:rPr>
              <a:t> to </a:t>
            </a:r>
            <a:r>
              <a:rPr lang="fi-FI" sz="2400" dirty="0" err="1">
                <a:solidFill>
                  <a:schemeClr val="tx2"/>
                </a:solidFill>
              </a:rPr>
              <a:t>the</a:t>
            </a:r>
            <a:r>
              <a:rPr lang="fi-FI" sz="2400" dirty="0">
                <a:solidFill>
                  <a:schemeClr val="tx2"/>
                </a:solidFill>
              </a:rPr>
              <a:t> main session </a:t>
            </a:r>
            <a:r>
              <a:rPr lang="fi-FI" sz="2400" dirty="0" err="1">
                <a:solidFill>
                  <a:schemeClr val="tx2"/>
                </a:solidFill>
              </a:rPr>
              <a:t>if</a:t>
            </a:r>
            <a:r>
              <a:rPr lang="fi-FI" sz="2400" dirty="0">
                <a:solidFill>
                  <a:schemeClr val="tx2"/>
                </a:solidFill>
              </a:rPr>
              <a:t> </a:t>
            </a:r>
            <a:r>
              <a:rPr lang="fi-FI" sz="2400" dirty="0" err="1">
                <a:solidFill>
                  <a:schemeClr val="tx2"/>
                </a:solidFill>
              </a:rPr>
              <a:t>you</a:t>
            </a:r>
            <a:r>
              <a:rPr lang="fi-FI" sz="2400" dirty="0">
                <a:solidFill>
                  <a:schemeClr val="tx2"/>
                </a:solidFill>
              </a:rPr>
              <a:t> </a:t>
            </a:r>
            <a:r>
              <a:rPr lang="fi-FI" sz="2400" dirty="0" err="1">
                <a:solidFill>
                  <a:schemeClr val="tx2"/>
                </a:solidFill>
              </a:rPr>
              <a:t>have</a:t>
            </a:r>
            <a:r>
              <a:rPr lang="fi-FI" sz="2400" dirty="0">
                <a:solidFill>
                  <a:schemeClr val="tx2"/>
                </a:solidFill>
              </a:rPr>
              <a:t> </a:t>
            </a:r>
            <a:r>
              <a:rPr lang="fi-FI" sz="2400" dirty="0" err="1">
                <a:solidFill>
                  <a:schemeClr val="tx2"/>
                </a:solidFill>
              </a:rPr>
              <a:t>any</a:t>
            </a:r>
            <a:r>
              <a:rPr lang="fi-FI" sz="2400" dirty="0">
                <a:solidFill>
                  <a:schemeClr val="tx2"/>
                </a:solidFill>
              </a:rPr>
              <a:t> </a:t>
            </a:r>
            <a:r>
              <a:rPr lang="fi-FI" sz="2400" dirty="0" err="1">
                <a:solidFill>
                  <a:schemeClr val="tx2"/>
                </a:solidFill>
              </a:rPr>
              <a:t>questions</a:t>
            </a:r>
            <a:r>
              <a:rPr lang="fi-FI" sz="2400" dirty="0">
                <a:solidFill>
                  <a:schemeClr val="tx2"/>
                </a:solidFill>
              </a:rPr>
              <a:t> to </a:t>
            </a:r>
            <a:r>
              <a:rPr lang="fi-FI" sz="2400" dirty="0" err="1">
                <a:solidFill>
                  <a:schemeClr val="tx2"/>
                </a:solidFill>
              </a:rPr>
              <a:t>the</a:t>
            </a:r>
            <a:r>
              <a:rPr lang="fi-FI" sz="2400" dirty="0">
                <a:solidFill>
                  <a:schemeClr val="tx2"/>
                </a:solidFill>
              </a:rPr>
              <a:t> </a:t>
            </a:r>
            <a:r>
              <a:rPr lang="fi-FI" sz="2400" dirty="0" err="1">
                <a:solidFill>
                  <a:schemeClr val="tx2"/>
                </a:solidFill>
              </a:rPr>
              <a:t>coordinator</a:t>
            </a:r>
            <a:r>
              <a:rPr lang="fi-FI" sz="2400" dirty="0">
                <a:solidFill>
                  <a:schemeClr val="tx2"/>
                </a:solidFill>
              </a:rPr>
              <a:t> Jenni Gray and </a:t>
            </a:r>
            <a:r>
              <a:rPr lang="fi-FI" sz="2400" dirty="0" err="1">
                <a:solidFill>
                  <a:schemeClr val="tx2"/>
                </a:solidFill>
              </a:rPr>
              <a:t>then</a:t>
            </a:r>
            <a:r>
              <a:rPr lang="fi-FI" sz="2400" dirty="0">
                <a:solidFill>
                  <a:schemeClr val="tx2"/>
                </a:solidFill>
              </a:rPr>
              <a:t> </a:t>
            </a:r>
            <a:r>
              <a:rPr lang="fi-FI" sz="2400" dirty="0" err="1">
                <a:solidFill>
                  <a:schemeClr val="tx2"/>
                </a:solidFill>
              </a:rPr>
              <a:t>return</a:t>
            </a:r>
            <a:r>
              <a:rPr lang="fi-FI" sz="2400" dirty="0">
                <a:solidFill>
                  <a:schemeClr val="tx2"/>
                </a:solidFill>
              </a:rPr>
              <a:t> to </a:t>
            </a:r>
            <a:r>
              <a:rPr lang="fi-FI" sz="2400" dirty="0" err="1">
                <a:solidFill>
                  <a:schemeClr val="tx2"/>
                </a:solidFill>
              </a:rPr>
              <a:t>your</a:t>
            </a:r>
            <a:r>
              <a:rPr lang="fi-FI" sz="2400" dirty="0">
                <a:solidFill>
                  <a:schemeClr val="tx2"/>
                </a:solidFill>
              </a:rPr>
              <a:t> </a:t>
            </a:r>
            <a:r>
              <a:rPr lang="fi-FI" sz="2400" dirty="0" err="1">
                <a:solidFill>
                  <a:schemeClr val="tx2"/>
                </a:solidFill>
              </a:rPr>
              <a:t>major’s</a:t>
            </a:r>
            <a:r>
              <a:rPr lang="fi-FI" sz="2400" dirty="0">
                <a:solidFill>
                  <a:schemeClr val="tx2"/>
                </a:solidFill>
              </a:rPr>
              <a:t> </a:t>
            </a:r>
            <a:r>
              <a:rPr lang="fi-FI" sz="2400" dirty="0" err="1">
                <a:solidFill>
                  <a:schemeClr val="tx2"/>
                </a:solidFill>
              </a:rPr>
              <a:t>breakout</a:t>
            </a:r>
            <a:r>
              <a:rPr lang="fi-FI" sz="2400" dirty="0">
                <a:solidFill>
                  <a:schemeClr val="tx2"/>
                </a:solidFill>
              </a:rPr>
              <a:t> room. </a:t>
            </a:r>
          </a:p>
          <a:p>
            <a:r>
              <a:rPr lang="fi-FI" sz="2400" dirty="0">
                <a:solidFill>
                  <a:schemeClr val="tx2"/>
                </a:solidFill>
              </a:rPr>
              <a:t>If </a:t>
            </a:r>
            <a:r>
              <a:rPr lang="fi-FI" sz="2400" dirty="0" err="1">
                <a:solidFill>
                  <a:schemeClr val="tx2"/>
                </a:solidFill>
              </a:rPr>
              <a:t>any</a:t>
            </a:r>
            <a:r>
              <a:rPr lang="fi-FI" sz="2400" dirty="0">
                <a:solidFill>
                  <a:schemeClr val="tx2"/>
                </a:solidFill>
              </a:rPr>
              <a:t> </a:t>
            </a:r>
            <a:r>
              <a:rPr lang="fi-FI" sz="2400" dirty="0" err="1">
                <a:solidFill>
                  <a:schemeClr val="tx2"/>
                </a:solidFill>
              </a:rPr>
              <a:t>questions</a:t>
            </a:r>
            <a:r>
              <a:rPr lang="fi-FI" sz="2400" dirty="0">
                <a:solidFill>
                  <a:schemeClr val="tx2"/>
                </a:solidFill>
              </a:rPr>
              <a:t> </a:t>
            </a:r>
            <a:r>
              <a:rPr lang="fi-FI" sz="2400" dirty="0" err="1">
                <a:solidFill>
                  <a:schemeClr val="tx2"/>
                </a:solidFill>
              </a:rPr>
              <a:t>comes</a:t>
            </a:r>
            <a:r>
              <a:rPr lang="fi-FI" sz="2400" dirty="0">
                <a:solidFill>
                  <a:schemeClr val="tx2"/>
                </a:solidFill>
              </a:rPr>
              <a:t> to </a:t>
            </a:r>
            <a:r>
              <a:rPr lang="fi-FI" sz="2400" dirty="0" err="1">
                <a:solidFill>
                  <a:schemeClr val="tx2"/>
                </a:solidFill>
              </a:rPr>
              <a:t>mind</a:t>
            </a:r>
            <a:r>
              <a:rPr lang="fi-FI" sz="2400" dirty="0">
                <a:solidFill>
                  <a:schemeClr val="tx2"/>
                </a:solidFill>
              </a:rPr>
              <a:t> </a:t>
            </a:r>
            <a:r>
              <a:rPr lang="fi-FI" sz="2400" dirty="0" err="1">
                <a:solidFill>
                  <a:schemeClr val="tx2"/>
                </a:solidFill>
              </a:rPr>
              <a:t>later</a:t>
            </a:r>
            <a:r>
              <a:rPr lang="fi-FI" sz="2400" dirty="0">
                <a:solidFill>
                  <a:schemeClr val="tx2"/>
                </a:solidFill>
              </a:rPr>
              <a:t> on, </a:t>
            </a:r>
            <a:r>
              <a:rPr lang="fi-FI" sz="2400" dirty="0" err="1">
                <a:solidFill>
                  <a:schemeClr val="tx2"/>
                </a:solidFill>
              </a:rPr>
              <a:t>contact</a:t>
            </a:r>
            <a:r>
              <a:rPr lang="fi-FI" sz="2400" dirty="0">
                <a:solidFill>
                  <a:schemeClr val="tx2"/>
                </a:solidFill>
              </a:rPr>
              <a:t> Jenni at </a:t>
            </a:r>
            <a:r>
              <a:rPr lang="fi-FI" sz="2400" u="sng" dirty="0">
                <a:solidFill>
                  <a:schemeClr val="tx2"/>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tsedoctoralprogramme@utu.fi</a:t>
            </a:r>
            <a:endParaRPr lang="fi-FI" sz="3600" dirty="0">
              <a:solidFill>
                <a:schemeClr val="tx2"/>
              </a:solidFill>
            </a:endParaRPr>
          </a:p>
        </p:txBody>
      </p:sp>
    </p:spTree>
    <p:extLst>
      <p:ext uri="{BB962C8B-B14F-4D97-AF65-F5344CB8AC3E}">
        <p14:creationId xmlns:p14="http://schemas.microsoft.com/office/powerpoint/2010/main" val="2305719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B60BF-A9EE-4E90-83D0-4E83DBA43003}"/>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710009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F6D14C8-CB0F-4EB2-99EC-E7DE9BDD2C54}"/>
              </a:ext>
            </a:extLst>
          </p:cNvPr>
          <p:cNvSpPr/>
          <p:nvPr/>
        </p:nvSpPr>
        <p:spPr>
          <a:xfrm>
            <a:off x="2967258" y="1703541"/>
            <a:ext cx="2230121" cy="22301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BAE9402-6875-47BB-B421-C3EF461D5F6D}"/>
              </a:ext>
            </a:extLst>
          </p:cNvPr>
          <p:cNvSpPr/>
          <p:nvPr/>
        </p:nvSpPr>
        <p:spPr>
          <a:xfrm>
            <a:off x="5414339" y="1703541"/>
            <a:ext cx="2230121" cy="22301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1476F98-797B-413B-AEAF-04460FE3B958}"/>
              </a:ext>
            </a:extLst>
          </p:cNvPr>
          <p:cNvSpPr/>
          <p:nvPr/>
        </p:nvSpPr>
        <p:spPr>
          <a:xfrm>
            <a:off x="533399" y="4065742"/>
            <a:ext cx="2230121" cy="22301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0223157-36DF-482A-AF68-900998B3D684}"/>
              </a:ext>
            </a:extLst>
          </p:cNvPr>
          <p:cNvSpPr/>
          <p:nvPr/>
        </p:nvSpPr>
        <p:spPr>
          <a:xfrm>
            <a:off x="2964734" y="4065742"/>
            <a:ext cx="2230121" cy="22301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DD12835-A5EE-4BD1-AC79-123B1265CF7C}"/>
              </a:ext>
            </a:extLst>
          </p:cNvPr>
          <p:cNvSpPr/>
          <p:nvPr/>
        </p:nvSpPr>
        <p:spPr>
          <a:xfrm>
            <a:off x="5414339" y="4065742"/>
            <a:ext cx="2230121" cy="22301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298F9E2-906E-4F27-802B-6BEDC057D74D}"/>
              </a:ext>
            </a:extLst>
          </p:cNvPr>
          <p:cNvSpPr/>
          <p:nvPr/>
        </p:nvSpPr>
        <p:spPr>
          <a:xfrm>
            <a:off x="533399" y="1703541"/>
            <a:ext cx="2230121" cy="22301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20452E00-02E0-4C9C-B7FF-164273276FBA}"/>
              </a:ext>
            </a:extLst>
          </p:cNvPr>
          <p:cNvSpPr>
            <a:spLocks noGrp="1"/>
          </p:cNvSpPr>
          <p:nvPr>
            <p:ph type="title"/>
          </p:nvPr>
        </p:nvSpPr>
        <p:spPr/>
        <p:txBody>
          <a:bodyPr/>
          <a:lstStyle/>
          <a:p>
            <a:r>
              <a:rPr lang="en-GB" dirty="0"/>
              <a:t>Milestones</a:t>
            </a:r>
          </a:p>
        </p:txBody>
      </p:sp>
      <p:sp>
        <p:nvSpPr>
          <p:cNvPr id="6" name="TextBox 5">
            <a:extLst>
              <a:ext uri="{FF2B5EF4-FFF2-40B4-BE49-F238E27FC236}">
                <a16:creationId xmlns:a16="http://schemas.microsoft.com/office/drawing/2014/main" id="{928971BB-AB22-4D18-833C-68DF0D24185E}"/>
              </a:ext>
            </a:extLst>
          </p:cNvPr>
          <p:cNvSpPr txBox="1"/>
          <p:nvPr/>
        </p:nvSpPr>
        <p:spPr>
          <a:xfrm>
            <a:off x="607879" y="1872188"/>
            <a:ext cx="2081160" cy="1892826"/>
          </a:xfrm>
          <a:prstGeom prst="rect">
            <a:avLst/>
          </a:prstGeom>
          <a:noFill/>
        </p:spPr>
        <p:txBody>
          <a:bodyPr wrap="square">
            <a:spAutoFit/>
          </a:bodyPr>
          <a:lstStyle/>
          <a:p>
            <a:pPr algn="ctr"/>
            <a:r>
              <a:rPr lang="en-US" sz="2000" dirty="0">
                <a:solidFill>
                  <a:schemeClr val="bg2"/>
                </a:solidFill>
              </a:rPr>
              <a:t>Established</a:t>
            </a:r>
          </a:p>
          <a:p>
            <a:pPr algn="ctr">
              <a:spcAft>
                <a:spcPts val="600"/>
              </a:spcAft>
            </a:pPr>
            <a:r>
              <a:rPr lang="en-US" sz="3200" dirty="0">
                <a:solidFill>
                  <a:schemeClr val="bg1"/>
                </a:solidFill>
                <a:latin typeface="+mj-lt"/>
              </a:rPr>
              <a:t>1950</a:t>
            </a:r>
          </a:p>
          <a:p>
            <a:pPr algn="ctr"/>
            <a:r>
              <a:rPr lang="en-US" sz="2000" dirty="0">
                <a:solidFill>
                  <a:schemeClr val="bg2"/>
                </a:solidFill>
              </a:rPr>
              <a:t>by the local business community</a:t>
            </a:r>
          </a:p>
        </p:txBody>
      </p:sp>
      <p:sp>
        <p:nvSpPr>
          <p:cNvPr id="9" name="TextBox 8">
            <a:extLst>
              <a:ext uri="{FF2B5EF4-FFF2-40B4-BE49-F238E27FC236}">
                <a16:creationId xmlns:a16="http://schemas.microsoft.com/office/drawing/2014/main" id="{492F69CB-9C5F-432E-9AEB-12C96F9F2D90}"/>
              </a:ext>
            </a:extLst>
          </p:cNvPr>
          <p:cNvSpPr txBox="1"/>
          <p:nvPr/>
        </p:nvSpPr>
        <p:spPr>
          <a:xfrm>
            <a:off x="3263356" y="2064549"/>
            <a:ext cx="1637923" cy="1508105"/>
          </a:xfrm>
          <a:prstGeom prst="rect">
            <a:avLst/>
          </a:prstGeom>
          <a:noFill/>
        </p:spPr>
        <p:txBody>
          <a:bodyPr wrap="square">
            <a:spAutoFit/>
          </a:bodyPr>
          <a:lstStyle/>
          <a:p>
            <a:pPr algn="ctr"/>
            <a:r>
              <a:rPr lang="en-US" sz="2000" dirty="0">
                <a:solidFill>
                  <a:schemeClr val="bg2"/>
                </a:solidFill>
              </a:rPr>
              <a:t>State university since</a:t>
            </a:r>
          </a:p>
          <a:p>
            <a:pPr algn="ctr"/>
            <a:r>
              <a:rPr lang="en-US" sz="3200" dirty="0">
                <a:solidFill>
                  <a:schemeClr val="bg1"/>
                </a:solidFill>
                <a:latin typeface="+mj-lt"/>
              </a:rPr>
              <a:t>1977</a:t>
            </a:r>
          </a:p>
        </p:txBody>
      </p:sp>
      <p:sp>
        <p:nvSpPr>
          <p:cNvPr id="10" name="TextBox 9">
            <a:extLst>
              <a:ext uri="{FF2B5EF4-FFF2-40B4-BE49-F238E27FC236}">
                <a16:creationId xmlns:a16="http://schemas.microsoft.com/office/drawing/2014/main" id="{B1392D3B-82D6-4D5F-8431-9B93E8946FDF}"/>
              </a:ext>
            </a:extLst>
          </p:cNvPr>
          <p:cNvSpPr txBox="1"/>
          <p:nvPr/>
        </p:nvSpPr>
        <p:spPr>
          <a:xfrm>
            <a:off x="5617833" y="2064549"/>
            <a:ext cx="1842128" cy="1508105"/>
          </a:xfrm>
          <a:prstGeom prst="rect">
            <a:avLst/>
          </a:prstGeom>
          <a:noFill/>
        </p:spPr>
        <p:txBody>
          <a:bodyPr wrap="square">
            <a:spAutoFit/>
          </a:bodyPr>
          <a:lstStyle/>
          <a:p>
            <a:pPr algn="ctr"/>
            <a:r>
              <a:rPr lang="en-US" sz="2000" dirty="0">
                <a:solidFill>
                  <a:schemeClr val="bg2"/>
                </a:solidFill>
              </a:rPr>
              <a:t>Executive education started </a:t>
            </a:r>
            <a:r>
              <a:rPr lang="en-US" sz="3200" dirty="0">
                <a:solidFill>
                  <a:schemeClr val="bg1"/>
                </a:solidFill>
                <a:latin typeface="+mj-lt"/>
              </a:rPr>
              <a:t>1982</a:t>
            </a:r>
          </a:p>
        </p:txBody>
      </p:sp>
      <p:sp>
        <p:nvSpPr>
          <p:cNvPr id="12" name="TextBox 11">
            <a:extLst>
              <a:ext uri="{FF2B5EF4-FFF2-40B4-BE49-F238E27FC236}">
                <a16:creationId xmlns:a16="http://schemas.microsoft.com/office/drawing/2014/main" id="{3559F459-7880-46CB-A260-0853C2F2CB60}"/>
              </a:ext>
            </a:extLst>
          </p:cNvPr>
          <p:cNvSpPr txBox="1"/>
          <p:nvPr/>
        </p:nvSpPr>
        <p:spPr>
          <a:xfrm>
            <a:off x="727395" y="4580638"/>
            <a:ext cx="1842128" cy="1200329"/>
          </a:xfrm>
          <a:prstGeom prst="rect">
            <a:avLst/>
          </a:prstGeom>
          <a:noFill/>
        </p:spPr>
        <p:txBody>
          <a:bodyPr wrap="square">
            <a:spAutoFit/>
          </a:bodyPr>
          <a:lstStyle/>
          <a:p>
            <a:pPr algn="ctr"/>
            <a:r>
              <a:rPr lang="en-US" sz="2000" dirty="0">
                <a:solidFill>
                  <a:schemeClr val="bg2"/>
                </a:solidFill>
              </a:rPr>
              <a:t>TSE Pori established</a:t>
            </a:r>
          </a:p>
          <a:p>
            <a:pPr algn="ctr"/>
            <a:r>
              <a:rPr lang="en-US" sz="3200" dirty="0">
                <a:solidFill>
                  <a:schemeClr val="bg1"/>
                </a:solidFill>
                <a:latin typeface="+mj-lt"/>
              </a:rPr>
              <a:t>1984</a:t>
            </a:r>
          </a:p>
        </p:txBody>
      </p:sp>
      <p:sp>
        <p:nvSpPr>
          <p:cNvPr id="14" name="TextBox 13">
            <a:extLst>
              <a:ext uri="{FF2B5EF4-FFF2-40B4-BE49-F238E27FC236}">
                <a16:creationId xmlns:a16="http://schemas.microsoft.com/office/drawing/2014/main" id="{A461C1FB-B6AA-4A1A-8DA0-7B334B95F9C2}"/>
              </a:ext>
            </a:extLst>
          </p:cNvPr>
          <p:cNvSpPr txBox="1"/>
          <p:nvPr/>
        </p:nvSpPr>
        <p:spPr>
          <a:xfrm>
            <a:off x="3004639" y="4426750"/>
            <a:ext cx="2150311" cy="1508105"/>
          </a:xfrm>
          <a:prstGeom prst="rect">
            <a:avLst/>
          </a:prstGeom>
          <a:noFill/>
        </p:spPr>
        <p:txBody>
          <a:bodyPr wrap="square">
            <a:spAutoFit/>
          </a:bodyPr>
          <a:lstStyle/>
          <a:p>
            <a:pPr algn="ctr"/>
            <a:r>
              <a:rPr lang="en-US" sz="2000" dirty="0">
                <a:solidFill>
                  <a:schemeClr val="bg2"/>
                </a:solidFill>
              </a:rPr>
              <a:t>Merged with the University of Turku</a:t>
            </a:r>
          </a:p>
          <a:p>
            <a:pPr algn="ctr"/>
            <a:r>
              <a:rPr lang="en-US" sz="3200" dirty="0">
                <a:solidFill>
                  <a:schemeClr val="bg1"/>
                </a:solidFill>
                <a:latin typeface="+mj-lt"/>
              </a:rPr>
              <a:t>2010</a:t>
            </a:r>
          </a:p>
        </p:txBody>
      </p:sp>
      <p:sp>
        <p:nvSpPr>
          <p:cNvPr id="16" name="TextBox 15">
            <a:extLst>
              <a:ext uri="{FF2B5EF4-FFF2-40B4-BE49-F238E27FC236}">
                <a16:creationId xmlns:a16="http://schemas.microsoft.com/office/drawing/2014/main" id="{662D7550-FF60-407C-A5EE-288A9FC59A26}"/>
              </a:ext>
            </a:extLst>
          </p:cNvPr>
          <p:cNvSpPr txBox="1"/>
          <p:nvPr/>
        </p:nvSpPr>
        <p:spPr>
          <a:xfrm>
            <a:off x="5396069" y="4426750"/>
            <a:ext cx="2266660" cy="1508105"/>
          </a:xfrm>
          <a:prstGeom prst="rect">
            <a:avLst/>
          </a:prstGeom>
          <a:noFill/>
        </p:spPr>
        <p:txBody>
          <a:bodyPr wrap="square">
            <a:spAutoFit/>
          </a:bodyPr>
          <a:lstStyle/>
          <a:p>
            <a:pPr algn="ctr"/>
            <a:r>
              <a:rPr lang="en-US" sz="2000" dirty="0">
                <a:solidFill>
                  <a:schemeClr val="bg2"/>
                </a:solidFill>
              </a:rPr>
              <a:t>AACSB accreditation awarded</a:t>
            </a:r>
          </a:p>
          <a:p>
            <a:pPr algn="ctr"/>
            <a:r>
              <a:rPr lang="en-US" sz="3200" dirty="0">
                <a:solidFill>
                  <a:schemeClr val="bg1"/>
                </a:solidFill>
                <a:latin typeface="+mj-lt"/>
              </a:rPr>
              <a:t>2019</a:t>
            </a:r>
            <a:endParaRPr lang="en-GB" sz="3200" dirty="0">
              <a:solidFill>
                <a:schemeClr val="bg1"/>
              </a:solidFill>
              <a:latin typeface="+mj-lt"/>
            </a:endParaRPr>
          </a:p>
        </p:txBody>
      </p:sp>
      <p:pic>
        <p:nvPicPr>
          <p:cNvPr id="23" name="Picture 22">
            <a:extLst>
              <a:ext uri="{FF2B5EF4-FFF2-40B4-BE49-F238E27FC236}">
                <a16:creationId xmlns:a16="http://schemas.microsoft.com/office/drawing/2014/main" id="{BF714236-36DA-4ED9-929E-2E7B65976CA5}"/>
              </a:ext>
            </a:extLst>
          </p:cNvPr>
          <p:cNvPicPr>
            <a:picLocks noChangeAspect="1"/>
          </p:cNvPicPr>
          <p:nvPr/>
        </p:nvPicPr>
        <p:blipFill rotWithShape="1">
          <a:blip r:embed="rId2" cstate="print">
            <a:duotone>
              <a:prstClr val="black"/>
              <a:srgbClr val="000000">
                <a:tint val="45000"/>
                <a:satMod val="400000"/>
              </a:srgbClr>
            </a:duotone>
            <a:extLst>
              <a:ext uri="{28A0092B-C50C-407E-A947-70E740481C1C}">
                <a14:useLocalDpi xmlns:a14="http://schemas.microsoft.com/office/drawing/2010/main" val="0"/>
              </a:ext>
            </a:extLst>
          </a:blip>
          <a:srcRect l="28408" t="18718" r="28408" b="18718"/>
          <a:stretch/>
        </p:blipFill>
        <p:spPr>
          <a:xfrm>
            <a:off x="8684450" y="2820076"/>
            <a:ext cx="2304214" cy="2360726"/>
          </a:xfrm>
          <a:prstGeom prst="rect">
            <a:avLst/>
          </a:prstGeom>
        </p:spPr>
      </p:pic>
    </p:spTree>
    <p:extLst>
      <p:ext uri="{BB962C8B-B14F-4D97-AF65-F5344CB8AC3E}">
        <p14:creationId xmlns:p14="http://schemas.microsoft.com/office/powerpoint/2010/main" val="4013499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B95C34E-A0ED-4FE1-8834-5D940612FC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694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0A8EC2-2659-4F66-AD0A-F511F646E2B4}"/>
              </a:ext>
            </a:extLst>
          </p:cNvPr>
          <p:cNvSpPr txBox="1"/>
          <p:nvPr/>
        </p:nvSpPr>
        <p:spPr>
          <a:xfrm>
            <a:off x="661705" y="1835138"/>
            <a:ext cx="3453095" cy="4057649"/>
          </a:xfrm>
          <a:prstGeom prst="rect">
            <a:avLst/>
          </a:prstGeom>
          <a:noFill/>
        </p:spPr>
        <p:txBody>
          <a:bodyPr wrap="square" rtlCol="0">
            <a:spAutoFit/>
          </a:bodyPr>
          <a:lstStyle/>
          <a:p>
            <a:pPr>
              <a:lnSpc>
                <a:spcPct val="120000"/>
              </a:lnSpc>
            </a:pPr>
            <a:r>
              <a:rPr lang="en-US" dirty="0"/>
              <a:t>Our mission is that we produce high-quality intellectual contributions drawing on discipline-based expertise and interdisciplinary collaboration. Based on basic and applied research, we educate responsible leaders for national and international businesses and for the public sector. We build a sustainable society.</a:t>
            </a:r>
            <a:endParaRPr lang="fi-FI" dirty="0"/>
          </a:p>
        </p:txBody>
      </p:sp>
      <p:sp>
        <p:nvSpPr>
          <p:cNvPr id="4" name="TextBox 3">
            <a:extLst>
              <a:ext uri="{FF2B5EF4-FFF2-40B4-BE49-F238E27FC236}">
                <a16:creationId xmlns:a16="http://schemas.microsoft.com/office/drawing/2014/main" id="{FD496692-A6D1-41E3-B54A-6332D67B9F05}"/>
              </a:ext>
            </a:extLst>
          </p:cNvPr>
          <p:cNvSpPr txBox="1"/>
          <p:nvPr/>
        </p:nvSpPr>
        <p:spPr>
          <a:xfrm>
            <a:off x="4554579" y="1835138"/>
            <a:ext cx="3315795" cy="3392852"/>
          </a:xfrm>
          <a:prstGeom prst="rect">
            <a:avLst/>
          </a:prstGeom>
          <a:noFill/>
        </p:spPr>
        <p:txBody>
          <a:bodyPr wrap="square" rtlCol="0">
            <a:spAutoFit/>
          </a:bodyPr>
          <a:lstStyle/>
          <a:p>
            <a:pPr>
              <a:lnSpc>
                <a:spcPct val="120000"/>
              </a:lnSpc>
            </a:pPr>
            <a:r>
              <a:rPr lang="en-US" dirty="0"/>
              <a:t>Our vision is to be a cutting-edge business school that addresses wicked societal problems. This requires interdisciplinary scholarship, a foresight mindset, and impactful long-term stakeholder collaboration. All our efforts echo “TSE for Sustainable Futures”.</a:t>
            </a:r>
            <a:endParaRPr lang="fi-FI" dirty="0"/>
          </a:p>
        </p:txBody>
      </p:sp>
      <p:sp>
        <p:nvSpPr>
          <p:cNvPr id="5" name="TextBox 4">
            <a:extLst>
              <a:ext uri="{FF2B5EF4-FFF2-40B4-BE49-F238E27FC236}">
                <a16:creationId xmlns:a16="http://schemas.microsoft.com/office/drawing/2014/main" id="{6FA08C4F-58B2-48A1-A44C-51B54763CEFD}"/>
              </a:ext>
            </a:extLst>
          </p:cNvPr>
          <p:cNvSpPr txBox="1"/>
          <p:nvPr/>
        </p:nvSpPr>
        <p:spPr>
          <a:xfrm>
            <a:off x="8448039" y="1835138"/>
            <a:ext cx="3127974" cy="3725251"/>
          </a:xfrm>
          <a:prstGeom prst="rect">
            <a:avLst/>
          </a:prstGeom>
          <a:noFill/>
        </p:spPr>
        <p:txBody>
          <a:bodyPr wrap="square" rtlCol="0">
            <a:spAutoFit/>
          </a:bodyPr>
          <a:lstStyle/>
          <a:p>
            <a:pPr>
              <a:lnSpc>
                <a:spcPct val="120000"/>
              </a:lnSpc>
            </a:pPr>
            <a:r>
              <a:rPr lang="en-US" dirty="0"/>
              <a:t>The basis for all we do is ethical scientific approach that supports critical thinking, creativity and openness. Our staff and students act responsibly and are enthusiastic about their work. We take good care of their well-being and feelings of belonging to our community.</a:t>
            </a:r>
            <a:endParaRPr lang="fi-FI" dirty="0"/>
          </a:p>
        </p:txBody>
      </p:sp>
      <p:sp>
        <p:nvSpPr>
          <p:cNvPr id="10" name="TextBox 9">
            <a:extLst>
              <a:ext uri="{FF2B5EF4-FFF2-40B4-BE49-F238E27FC236}">
                <a16:creationId xmlns:a16="http://schemas.microsoft.com/office/drawing/2014/main" id="{B2D7A033-D93D-428C-A7B0-15F89BF7B4E6}"/>
              </a:ext>
            </a:extLst>
          </p:cNvPr>
          <p:cNvSpPr txBox="1"/>
          <p:nvPr/>
        </p:nvSpPr>
        <p:spPr>
          <a:xfrm>
            <a:off x="661705" y="1186934"/>
            <a:ext cx="3453095" cy="523220"/>
          </a:xfrm>
          <a:prstGeom prst="rect">
            <a:avLst/>
          </a:prstGeom>
          <a:noFill/>
        </p:spPr>
        <p:txBody>
          <a:bodyPr wrap="square">
            <a:spAutoFit/>
          </a:bodyPr>
          <a:lstStyle/>
          <a:p>
            <a:r>
              <a:rPr lang="en-US" sz="2800" dirty="0">
                <a:solidFill>
                  <a:schemeClr val="tx2"/>
                </a:solidFill>
                <a:latin typeface="+mj-lt"/>
              </a:rPr>
              <a:t>Mission</a:t>
            </a:r>
            <a:endParaRPr lang="en-GB" sz="2800" dirty="0">
              <a:solidFill>
                <a:schemeClr val="tx2"/>
              </a:solidFill>
              <a:latin typeface="+mj-lt"/>
            </a:endParaRPr>
          </a:p>
        </p:txBody>
      </p:sp>
      <p:sp>
        <p:nvSpPr>
          <p:cNvPr id="11" name="TextBox 10">
            <a:extLst>
              <a:ext uri="{FF2B5EF4-FFF2-40B4-BE49-F238E27FC236}">
                <a16:creationId xmlns:a16="http://schemas.microsoft.com/office/drawing/2014/main" id="{49E29D68-53D3-44FB-9F93-BDCB3D8E4CC5}"/>
              </a:ext>
            </a:extLst>
          </p:cNvPr>
          <p:cNvSpPr txBox="1"/>
          <p:nvPr/>
        </p:nvSpPr>
        <p:spPr>
          <a:xfrm>
            <a:off x="4555164" y="1186934"/>
            <a:ext cx="3453095" cy="523220"/>
          </a:xfrm>
          <a:prstGeom prst="rect">
            <a:avLst/>
          </a:prstGeom>
          <a:noFill/>
        </p:spPr>
        <p:txBody>
          <a:bodyPr wrap="square">
            <a:spAutoFit/>
          </a:bodyPr>
          <a:lstStyle/>
          <a:p>
            <a:r>
              <a:rPr lang="en-US" sz="2800" dirty="0">
                <a:solidFill>
                  <a:schemeClr val="tx2"/>
                </a:solidFill>
                <a:latin typeface="+mj-lt"/>
              </a:rPr>
              <a:t>Vision</a:t>
            </a:r>
            <a:endParaRPr lang="en-GB" sz="2800" dirty="0">
              <a:solidFill>
                <a:schemeClr val="tx2"/>
              </a:solidFill>
              <a:latin typeface="+mj-lt"/>
            </a:endParaRPr>
          </a:p>
        </p:txBody>
      </p:sp>
      <p:sp>
        <p:nvSpPr>
          <p:cNvPr id="12" name="TextBox 11">
            <a:extLst>
              <a:ext uri="{FF2B5EF4-FFF2-40B4-BE49-F238E27FC236}">
                <a16:creationId xmlns:a16="http://schemas.microsoft.com/office/drawing/2014/main" id="{26CDD377-0553-4256-A6A7-C3F09AADE07F}"/>
              </a:ext>
            </a:extLst>
          </p:cNvPr>
          <p:cNvSpPr txBox="1"/>
          <p:nvPr/>
        </p:nvSpPr>
        <p:spPr>
          <a:xfrm>
            <a:off x="8448039" y="1186934"/>
            <a:ext cx="3453095" cy="523220"/>
          </a:xfrm>
          <a:prstGeom prst="rect">
            <a:avLst/>
          </a:prstGeom>
          <a:noFill/>
        </p:spPr>
        <p:txBody>
          <a:bodyPr wrap="square">
            <a:spAutoFit/>
          </a:bodyPr>
          <a:lstStyle/>
          <a:p>
            <a:r>
              <a:rPr lang="en-US" sz="2800" dirty="0">
                <a:solidFill>
                  <a:schemeClr val="tx2"/>
                </a:solidFill>
                <a:latin typeface="+mj-lt"/>
              </a:rPr>
              <a:t>Values</a:t>
            </a:r>
            <a:endParaRPr lang="en-GB" sz="2800" dirty="0">
              <a:solidFill>
                <a:schemeClr val="tx2"/>
              </a:solidFill>
              <a:latin typeface="+mj-lt"/>
            </a:endParaRPr>
          </a:p>
        </p:txBody>
      </p:sp>
    </p:spTree>
    <p:extLst>
      <p:ext uri="{BB962C8B-B14F-4D97-AF65-F5344CB8AC3E}">
        <p14:creationId xmlns:p14="http://schemas.microsoft.com/office/powerpoint/2010/main" val="336987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8E6FEA-0484-4E2F-AACD-B0A92077BE34}"/>
              </a:ext>
            </a:extLst>
          </p:cNvPr>
          <p:cNvSpPr/>
          <p:nvPr/>
        </p:nvSpPr>
        <p:spPr>
          <a:xfrm>
            <a:off x="6253481" y="817881"/>
            <a:ext cx="5017972" cy="5089591"/>
          </a:xfrm>
          <a:prstGeom prst="rect">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735E6F7-A1AE-4636-9055-678640D61573}"/>
              </a:ext>
            </a:extLst>
          </p:cNvPr>
          <p:cNvSpPr>
            <a:spLocks noGrp="1"/>
          </p:cNvSpPr>
          <p:nvPr>
            <p:ph type="title"/>
          </p:nvPr>
        </p:nvSpPr>
        <p:spPr>
          <a:xfrm>
            <a:off x="1078029" y="849515"/>
            <a:ext cx="5017972" cy="1390650"/>
          </a:xfrm>
        </p:spPr>
        <p:txBody>
          <a:bodyPr lIns="90000">
            <a:normAutofit/>
          </a:bodyPr>
          <a:lstStyle/>
          <a:p>
            <a:r>
              <a:rPr lang="en-GB" dirty="0"/>
              <a:t>Multidisciplinary research</a:t>
            </a:r>
          </a:p>
        </p:txBody>
      </p:sp>
      <p:sp>
        <p:nvSpPr>
          <p:cNvPr id="3" name="TextBox 2">
            <a:extLst>
              <a:ext uri="{FF2B5EF4-FFF2-40B4-BE49-F238E27FC236}">
                <a16:creationId xmlns:a16="http://schemas.microsoft.com/office/drawing/2014/main" id="{7ABC1DFD-6C1E-438B-AA18-01F14A37906A}"/>
              </a:ext>
            </a:extLst>
          </p:cNvPr>
          <p:cNvSpPr txBox="1"/>
          <p:nvPr/>
        </p:nvSpPr>
        <p:spPr>
          <a:xfrm>
            <a:off x="1078028" y="2663030"/>
            <a:ext cx="3646372" cy="2554545"/>
          </a:xfrm>
          <a:prstGeom prst="rect">
            <a:avLst/>
          </a:prstGeom>
          <a:noFill/>
        </p:spPr>
        <p:txBody>
          <a:bodyPr wrap="square" rtlCol="0">
            <a:spAutoFit/>
          </a:bodyPr>
          <a:lstStyle/>
          <a:p>
            <a:r>
              <a:rPr lang="en-GB" sz="2000" dirty="0"/>
              <a:t>In research, we collaborate actively with scholars from other scientific fields than business studies and economics. Around 40 % of our journal articles contribute to other fields than business or economics.</a:t>
            </a:r>
          </a:p>
        </p:txBody>
      </p:sp>
      <p:sp>
        <p:nvSpPr>
          <p:cNvPr id="11" name="TextBox 10">
            <a:extLst>
              <a:ext uri="{FF2B5EF4-FFF2-40B4-BE49-F238E27FC236}">
                <a16:creationId xmlns:a16="http://schemas.microsoft.com/office/drawing/2014/main" id="{044AACD3-EC68-4138-929B-BE11B13D5B2D}"/>
              </a:ext>
            </a:extLst>
          </p:cNvPr>
          <p:cNvSpPr txBox="1"/>
          <p:nvPr/>
        </p:nvSpPr>
        <p:spPr>
          <a:xfrm>
            <a:off x="6444567" y="1544840"/>
            <a:ext cx="4660313" cy="4031873"/>
          </a:xfrm>
          <a:prstGeom prst="rect">
            <a:avLst/>
          </a:prstGeom>
          <a:noFill/>
        </p:spPr>
        <p:txBody>
          <a:bodyPr wrap="square" rtlCol="0">
            <a:spAutoFit/>
          </a:bodyPr>
          <a:lstStyle/>
          <a:p>
            <a:r>
              <a:rPr lang="en-GB" sz="1600" dirty="0">
                <a:solidFill>
                  <a:schemeClr val="bg1"/>
                </a:solidFill>
              </a:rPr>
              <a:t>In UTU’s multidisciplinary theme of </a:t>
            </a:r>
            <a:r>
              <a:rPr lang="en-GB" sz="1600" b="1" dirty="0">
                <a:solidFill>
                  <a:schemeClr val="bg1"/>
                </a:solidFill>
              </a:rPr>
              <a:t>Biodiversity and Sustainability</a:t>
            </a:r>
            <a:r>
              <a:rPr lang="en-GB" sz="1600" dirty="0">
                <a:solidFill>
                  <a:schemeClr val="bg1"/>
                </a:solidFill>
              </a:rPr>
              <a:t>, TSE tackles global grand challenges through Biodiversity Respectful Leadership, Climate Nudging, and several other research focus areas.</a:t>
            </a:r>
          </a:p>
          <a:p>
            <a:endParaRPr lang="en-GB" sz="1600" dirty="0">
              <a:solidFill>
                <a:schemeClr val="bg1"/>
              </a:solidFill>
            </a:endParaRPr>
          </a:p>
          <a:p>
            <a:r>
              <a:rPr lang="fi-FI" sz="1600" b="1" dirty="0" err="1">
                <a:solidFill>
                  <a:schemeClr val="bg1"/>
                </a:solidFill>
              </a:rPr>
              <a:t>Maritime@TSE</a:t>
            </a:r>
            <a:r>
              <a:rPr lang="fi-FI" sz="1600" dirty="0">
                <a:solidFill>
                  <a:schemeClr val="bg1"/>
                </a:solidFill>
              </a:rPr>
              <a:t> </a:t>
            </a:r>
            <a:r>
              <a:rPr lang="en-US" sz="1600" dirty="0">
                <a:solidFill>
                  <a:schemeClr val="bg1"/>
                </a:solidFill>
              </a:rPr>
              <a:t>is platform for maritime sector research and innovation activities in the Turku School of Economics.</a:t>
            </a:r>
            <a:r>
              <a:rPr lang="fi-FI" sz="1600" dirty="0">
                <a:solidFill>
                  <a:schemeClr val="bg1"/>
                </a:solidFill>
              </a:rPr>
              <a:t>  </a:t>
            </a:r>
          </a:p>
          <a:p>
            <a:endParaRPr lang="fi-FI" sz="1600" dirty="0">
              <a:solidFill>
                <a:schemeClr val="bg1"/>
              </a:solidFill>
            </a:endParaRPr>
          </a:p>
          <a:p>
            <a:r>
              <a:rPr lang="fi-FI" sz="1600" dirty="0">
                <a:solidFill>
                  <a:schemeClr val="bg1"/>
                </a:solidFill>
              </a:rPr>
              <a:t>At TSE, </a:t>
            </a:r>
            <a:r>
              <a:rPr lang="fi-FI" sz="1600" dirty="0" err="1">
                <a:solidFill>
                  <a:schemeClr val="bg1"/>
                </a:solidFill>
              </a:rPr>
              <a:t>we</a:t>
            </a:r>
            <a:r>
              <a:rPr lang="fi-FI" sz="1600" dirty="0">
                <a:solidFill>
                  <a:schemeClr val="bg1"/>
                </a:solidFill>
              </a:rPr>
              <a:t> </a:t>
            </a:r>
            <a:r>
              <a:rPr lang="fi-FI" sz="1600" dirty="0" err="1">
                <a:solidFill>
                  <a:schemeClr val="bg1"/>
                </a:solidFill>
              </a:rPr>
              <a:t>have</a:t>
            </a:r>
            <a:r>
              <a:rPr lang="fi-FI" sz="1600" dirty="0">
                <a:solidFill>
                  <a:schemeClr val="bg1"/>
                </a:solidFill>
              </a:rPr>
              <a:t> a </a:t>
            </a:r>
            <a:r>
              <a:rPr lang="fi-FI" sz="1600" dirty="0" err="1">
                <a:solidFill>
                  <a:schemeClr val="bg1"/>
                </a:solidFill>
              </a:rPr>
              <a:t>professorship</a:t>
            </a:r>
            <a:r>
              <a:rPr lang="fi-FI" sz="1600" dirty="0">
                <a:solidFill>
                  <a:schemeClr val="bg1"/>
                </a:solidFill>
              </a:rPr>
              <a:t> in </a:t>
            </a:r>
            <a:r>
              <a:rPr lang="fi-FI" sz="1600" b="1" dirty="0">
                <a:solidFill>
                  <a:schemeClr val="bg1"/>
                </a:solidFill>
              </a:rPr>
              <a:t>Health </a:t>
            </a:r>
            <a:r>
              <a:rPr lang="fi-FI" sz="1600" b="1" dirty="0" err="1">
                <a:solidFill>
                  <a:schemeClr val="bg1"/>
                </a:solidFill>
              </a:rPr>
              <a:t>Economics</a:t>
            </a:r>
            <a:r>
              <a:rPr lang="fi-FI" sz="1600" dirty="0">
                <a:solidFill>
                  <a:schemeClr val="bg1"/>
                </a:solidFill>
              </a:rPr>
              <a:t> and a </a:t>
            </a:r>
            <a:r>
              <a:rPr lang="fi-FI" sz="1600" dirty="0" err="1">
                <a:solidFill>
                  <a:schemeClr val="bg1"/>
                </a:solidFill>
              </a:rPr>
              <a:t>joint</a:t>
            </a:r>
            <a:r>
              <a:rPr lang="fi-FI" sz="1600" dirty="0">
                <a:solidFill>
                  <a:schemeClr val="bg1"/>
                </a:solidFill>
              </a:rPr>
              <a:t> </a:t>
            </a:r>
            <a:r>
              <a:rPr lang="fi-FI" sz="1600" dirty="0" err="1">
                <a:solidFill>
                  <a:schemeClr val="bg1"/>
                </a:solidFill>
              </a:rPr>
              <a:t>doctoral</a:t>
            </a:r>
            <a:r>
              <a:rPr lang="fi-FI" sz="1600" dirty="0">
                <a:solidFill>
                  <a:schemeClr val="bg1"/>
                </a:solidFill>
              </a:rPr>
              <a:t> </a:t>
            </a:r>
            <a:r>
              <a:rPr lang="fi-FI" sz="1600" dirty="0" err="1">
                <a:solidFill>
                  <a:schemeClr val="bg1"/>
                </a:solidFill>
              </a:rPr>
              <a:t>programme</a:t>
            </a:r>
            <a:r>
              <a:rPr lang="fi-FI" sz="1600" dirty="0">
                <a:solidFill>
                  <a:schemeClr val="bg1"/>
                </a:solidFill>
              </a:rPr>
              <a:t> </a:t>
            </a:r>
            <a:r>
              <a:rPr lang="fi-FI" sz="1600" dirty="0" err="1">
                <a:solidFill>
                  <a:schemeClr val="bg1"/>
                </a:solidFill>
              </a:rPr>
              <a:t>with</a:t>
            </a:r>
            <a:r>
              <a:rPr lang="fi-FI" sz="1600" dirty="0">
                <a:solidFill>
                  <a:schemeClr val="bg1"/>
                </a:solidFill>
              </a:rPr>
              <a:t> </a:t>
            </a:r>
            <a:r>
              <a:rPr lang="fi-FI" sz="1600" dirty="0" err="1">
                <a:solidFill>
                  <a:schemeClr val="bg1"/>
                </a:solidFill>
              </a:rPr>
              <a:t>Faculty</a:t>
            </a:r>
            <a:r>
              <a:rPr lang="fi-FI" sz="1600" dirty="0">
                <a:solidFill>
                  <a:schemeClr val="bg1"/>
                </a:solidFill>
              </a:rPr>
              <a:t> of </a:t>
            </a:r>
            <a:r>
              <a:rPr lang="fi-FI" sz="1600" dirty="0" err="1">
                <a:solidFill>
                  <a:schemeClr val="bg1"/>
                </a:solidFill>
              </a:rPr>
              <a:t>Medicine</a:t>
            </a:r>
            <a:endParaRPr lang="fi-FI" sz="1600" dirty="0">
              <a:solidFill>
                <a:schemeClr val="bg1"/>
              </a:solidFill>
            </a:endParaRPr>
          </a:p>
          <a:p>
            <a:endParaRPr lang="fi-FI" sz="1600" dirty="0">
              <a:solidFill>
                <a:schemeClr val="bg1"/>
              </a:solidFill>
            </a:endParaRPr>
          </a:p>
          <a:p>
            <a:r>
              <a:rPr lang="fi-FI" sz="1600" dirty="0">
                <a:solidFill>
                  <a:schemeClr val="bg1"/>
                </a:solidFill>
              </a:rPr>
              <a:t>…and a </a:t>
            </a:r>
            <a:r>
              <a:rPr lang="fi-FI" sz="1600" dirty="0" err="1">
                <a:solidFill>
                  <a:schemeClr val="bg1"/>
                </a:solidFill>
              </a:rPr>
              <a:t>professorship</a:t>
            </a:r>
            <a:r>
              <a:rPr lang="fi-FI" sz="1600" dirty="0">
                <a:solidFill>
                  <a:schemeClr val="bg1"/>
                </a:solidFill>
              </a:rPr>
              <a:t> in </a:t>
            </a:r>
            <a:r>
              <a:rPr lang="fi-FI" sz="1600" b="1" dirty="0" err="1">
                <a:solidFill>
                  <a:schemeClr val="bg1"/>
                </a:solidFill>
              </a:rPr>
              <a:t>Intelligent</a:t>
            </a:r>
            <a:r>
              <a:rPr lang="fi-FI" sz="1600" b="1" dirty="0">
                <a:solidFill>
                  <a:schemeClr val="bg1"/>
                </a:solidFill>
              </a:rPr>
              <a:t> </a:t>
            </a:r>
            <a:r>
              <a:rPr lang="fi-FI" sz="1600" b="1" dirty="0" err="1">
                <a:solidFill>
                  <a:schemeClr val="bg1"/>
                </a:solidFill>
              </a:rPr>
              <a:t>Studies</a:t>
            </a:r>
            <a:r>
              <a:rPr lang="fi-FI" sz="1600" b="1" dirty="0">
                <a:solidFill>
                  <a:schemeClr val="bg1"/>
                </a:solidFill>
              </a:rPr>
              <a:t> </a:t>
            </a:r>
            <a:r>
              <a:rPr lang="fi-FI" sz="1600" dirty="0" err="1">
                <a:solidFill>
                  <a:schemeClr val="bg1"/>
                </a:solidFill>
              </a:rPr>
              <a:t>together</a:t>
            </a:r>
            <a:r>
              <a:rPr lang="fi-FI" sz="1600" dirty="0">
                <a:solidFill>
                  <a:schemeClr val="bg1"/>
                </a:solidFill>
              </a:rPr>
              <a:t> </a:t>
            </a:r>
            <a:r>
              <a:rPr lang="fi-FI" sz="1600" dirty="0" err="1">
                <a:solidFill>
                  <a:schemeClr val="bg1"/>
                </a:solidFill>
              </a:rPr>
              <a:t>with</a:t>
            </a:r>
            <a:r>
              <a:rPr lang="fi-FI" sz="1600" dirty="0">
                <a:solidFill>
                  <a:schemeClr val="bg1"/>
                </a:solidFill>
              </a:rPr>
              <a:t> </a:t>
            </a:r>
            <a:r>
              <a:rPr lang="fi-FI" sz="1600" dirty="0" err="1">
                <a:solidFill>
                  <a:schemeClr val="bg1"/>
                </a:solidFill>
              </a:rPr>
              <a:t>the</a:t>
            </a:r>
            <a:r>
              <a:rPr lang="fi-FI" sz="1600" dirty="0">
                <a:solidFill>
                  <a:schemeClr val="bg1"/>
                </a:solidFill>
              </a:rPr>
              <a:t> National </a:t>
            </a:r>
            <a:r>
              <a:rPr lang="fi-FI" sz="1600" dirty="0" err="1">
                <a:solidFill>
                  <a:schemeClr val="bg1"/>
                </a:solidFill>
              </a:rPr>
              <a:t>Defence</a:t>
            </a:r>
            <a:r>
              <a:rPr lang="fi-FI" sz="1600" dirty="0">
                <a:solidFill>
                  <a:schemeClr val="bg1"/>
                </a:solidFill>
              </a:rPr>
              <a:t> University.</a:t>
            </a:r>
            <a:endParaRPr lang="en-GB" sz="1600" dirty="0">
              <a:solidFill>
                <a:schemeClr val="bg1"/>
              </a:solidFill>
            </a:endParaRPr>
          </a:p>
        </p:txBody>
      </p:sp>
      <p:sp>
        <p:nvSpPr>
          <p:cNvPr id="14" name="TextBox 13">
            <a:extLst>
              <a:ext uri="{FF2B5EF4-FFF2-40B4-BE49-F238E27FC236}">
                <a16:creationId xmlns:a16="http://schemas.microsoft.com/office/drawing/2014/main" id="{B0303E6E-083A-44F6-B8E0-C349B1C0EEB9}"/>
              </a:ext>
            </a:extLst>
          </p:cNvPr>
          <p:cNvSpPr txBox="1"/>
          <p:nvPr/>
        </p:nvSpPr>
        <p:spPr>
          <a:xfrm>
            <a:off x="6444567" y="950528"/>
            <a:ext cx="4660313" cy="461665"/>
          </a:xfrm>
          <a:prstGeom prst="rect">
            <a:avLst/>
          </a:prstGeom>
          <a:noFill/>
        </p:spPr>
        <p:txBody>
          <a:bodyPr wrap="square">
            <a:spAutoFit/>
          </a:bodyPr>
          <a:lstStyle/>
          <a:p>
            <a:r>
              <a:rPr lang="en-GB" sz="2400" dirty="0">
                <a:solidFill>
                  <a:schemeClr val="bg2"/>
                </a:solidFill>
                <a:latin typeface="+mj-lt"/>
              </a:rPr>
              <a:t>A few topical examples</a:t>
            </a:r>
          </a:p>
        </p:txBody>
      </p:sp>
    </p:spTree>
    <p:extLst>
      <p:ext uri="{BB962C8B-B14F-4D97-AF65-F5344CB8AC3E}">
        <p14:creationId xmlns:p14="http://schemas.microsoft.com/office/powerpoint/2010/main" val="296469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399" y="253314"/>
            <a:ext cx="11142664" cy="1262524"/>
          </a:xfrm>
        </p:spPr>
        <p:txBody>
          <a:bodyPr>
            <a:normAutofit/>
          </a:bodyPr>
          <a:lstStyle/>
          <a:p>
            <a:r>
              <a:rPr lang="fi-FI" dirty="0">
                <a:solidFill>
                  <a:schemeClr val="bg2"/>
                </a:solidFill>
              </a:rPr>
              <a:t>General </a:t>
            </a:r>
            <a:r>
              <a:rPr lang="fi-FI" dirty="0" err="1">
                <a:solidFill>
                  <a:schemeClr val="bg2"/>
                </a:solidFill>
              </a:rPr>
              <a:t>information</a:t>
            </a:r>
            <a:r>
              <a:rPr lang="fi-FI" dirty="0">
                <a:solidFill>
                  <a:schemeClr val="bg2"/>
                </a:solidFill>
              </a:rPr>
              <a:t> on DPTSE</a:t>
            </a:r>
          </a:p>
        </p:txBody>
      </p:sp>
      <p:sp>
        <p:nvSpPr>
          <p:cNvPr id="2" name="Content Placeholder 1"/>
          <p:cNvSpPr>
            <a:spLocks noGrp="1"/>
          </p:cNvSpPr>
          <p:nvPr>
            <p:ph idx="1"/>
          </p:nvPr>
        </p:nvSpPr>
        <p:spPr>
          <a:xfrm>
            <a:off x="533401" y="1395663"/>
            <a:ext cx="11142662" cy="4892983"/>
          </a:xfrm>
        </p:spPr>
        <p:txBody>
          <a:bodyPr>
            <a:normAutofit fontScale="62500" lnSpcReduction="20000"/>
          </a:bodyPr>
          <a:lstStyle/>
          <a:p>
            <a:pPr>
              <a:lnSpc>
                <a:spcPct val="120000"/>
              </a:lnSpc>
              <a:spcBef>
                <a:spcPts val="600"/>
              </a:spcBef>
            </a:pPr>
            <a:r>
              <a:rPr lang="en-US" dirty="0">
                <a:solidFill>
                  <a:schemeClr val="bg2"/>
                </a:solidFill>
              </a:rPr>
              <a:t>We are a part of UTUGS (University of Turku Graduate School) that consists of 16 Doctoral </a:t>
            </a:r>
            <a:r>
              <a:rPr lang="en-US" dirty="0" err="1">
                <a:solidFill>
                  <a:schemeClr val="bg2"/>
                </a:solidFill>
              </a:rPr>
              <a:t>Programmes</a:t>
            </a:r>
            <a:r>
              <a:rPr lang="en-US" b="1" dirty="0">
                <a:solidFill>
                  <a:schemeClr val="bg2"/>
                </a:solidFill>
              </a:rPr>
              <a:t> </a:t>
            </a:r>
            <a:r>
              <a:rPr lang="en-US" dirty="0">
                <a:solidFill>
                  <a:schemeClr val="bg2"/>
                </a:solidFill>
              </a:rPr>
              <a:t>which cover all eight faculties &gt; </a:t>
            </a:r>
            <a:r>
              <a:rPr lang="en-US" dirty="0">
                <a:solidFill>
                  <a:schemeClr val="bg2"/>
                </a:solidFill>
                <a:hlinkClick r:id="rId2">
                  <a:extLst>
                    <a:ext uri="{A12FA001-AC4F-418D-AE19-62706E023703}">
                      <ahyp:hlinkClr xmlns:ahyp="http://schemas.microsoft.com/office/drawing/2018/hyperlinkcolor" val="tx"/>
                    </a:ext>
                  </a:extLst>
                </a:hlinkClick>
              </a:rPr>
              <a:t>https://www.utu.fi/en/research/utugs</a:t>
            </a:r>
            <a:r>
              <a:rPr lang="en-US" dirty="0">
                <a:solidFill>
                  <a:schemeClr val="bg2"/>
                </a:solidFill>
              </a:rPr>
              <a:t> </a:t>
            </a:r>
          </a:p>
          <a:p>
            <a:pPr>
              <a:lnSpc>
                <a:spcPct val="120000"/>
              </a:lnSpc>
              <a:spcBef>
                <a:spcPts val="600"/>
              </a:spcBef>
            </a:pPr>
            <a:r>
              <a:rPr lang="en-US" dirty="0">
                <a:solidFill>
                  <a:schemeClr val="bg2"/>
                </a:solidFill>
              </a:rPr>
              <a:t>Doctoral researchers at Turku School of Economics belong to</a:t>
            </a:r>
          </a:p>
          <a:p>
            <a:pPr lvl="1">
              <a:lnSpc>
                <a:spcPct val="120000"/>
              </a:lnSpc>
              <a:spcBef>
                <a:spcPts val="600"/>
              </a:spcBef>
            </a:pPr>
            <a:r>
              <a:rPr lang="en-US" b="1" dirty="0">
                <a:solidFill>
                  <a:schemeClr val="bg2"/>
                </a:solidFill>
              </a:rPr>
              <a:t>the Doctoral Programme of Turku School of Economics </a:t>
            </a:r>
            <a:r>
              <a:rPr lang="en-US" dirty="0">
                <a:solidFill>
                  <a:schemeClr val="bg2"/>
                </a:solidFill>
              </a:rPr>
              <a:t>(all majors except Health Economics), or</a:t>
            </a:r>
          </a:p>
          <a:p>
            <a:pPr lvl="1">
              <a:lnSpc>
                <a:spcPct val="120000"/>
              </a:lnSpc>
              <a:spcBef>
                <a:spcPts val="600"/>
              </a:spcBef>
            </a:pPr>
            <a:r>
              <a:rPr lang="en-US" dirty="0">
                <a:solidFill>
                  <a:schemeClr val="bg2"/>
                </a:solidFill>
              </a:rPr>
              <a:t>the Doctoral Programme in Technology (major Information Systems Science), or</a:t>
            </a:r>
          </a:p>
          <a:p>
            <a:pPr lvl="1">
              <a:lnSpc>
                <a:spcPct val="120000"/>
              </a:lnSpc>
              <a:spcBef>
                <a:spcPts val="600"/>
              </a:spcBef>
            </a:pPr>
            <a:r>
              <a:rPr lang="en-US" dirty="0">
                <a:solidFill>
                  <a:schemeClr val="bg2"/>
                </a:solidFill>
              </a:rPr>
              <a:t>The Doctoral Programme in Clinical Science (major Health Economics)</a:t>
            </a:r>
          </a:p>
          <a:p>
            <a:pPr>
              <a:lnSpc>
                <a:spcPct val="120000"/>
              </a:lnSpc>
              <a:spcBef>
                <a:spcPts val="600"/>
              </a:spcBef>
            </a:pPr>
            <a:r>
              <a:rPr lang="en-US" dirty="0">
                <a:solidFill>
                  <a:schemeClr val="bg2"/>
                </a:solidFill>
              </a:rPr>
              <a:t>Around 170 active doctoral researchers (of &gt;2,000 at UTU)</a:t>
            </a:r>
          </a:p>
          <a:p>
            <a:pPr lvl="1">
              <a:lnSpc>
                <a:spcPct val="120000"/>
              </a:lnSpc>
              <a:spcBef>
                <a:spcPts val="600"/>
              </a:spcBef>
            </a:pPr>
            <a:r>
              <a:rPr lang="en-US" dirty="0">
                <a:solidFill>
                  <a:schemeClr val="bg2"/>
                </a:solidFill>
              </a:rPr>
              <a:t>40% full-time students, 60% part-time students</a:t>
            </a:r>
          </a:p>
          <a:p>
            <a:pPr lvl="1">
              <a:lnSpc>
                <a:spcPct val="120000"/>
              </a:lnSpc>
              <a:spcBef>
                <a:spcPts val="600"/>
              </a:spcBef>
            </a:pPr>
            <a:r>
              <a:rPr lang="en-US" dirty="0">
                <a:solidFill>
                  <a:schemeClr val="bg2"/>
                </a:solidFill>
              </a:rPr>
              <a:t>37 % foreigners (2015: 13 %) </a:t>
            </a:r>
          </a:p>
          <a:p>
            <a:pPr>
              <a:lnSpc>
                <a:spcPct val="120000"/>
              </a:lnSpc>
              <a:spcBef>
                <a:spcPts val="600"/>
              </a:spcBef>
            </a:pPr>
            <a:r>
              <a:rPr lang="en-US" dirty="0">
                <a:solidFill>
                  <a:schemeClr val="bg2"/>
                </a:solidFill>
              </a:rPr>
              <a:t>Three degrees: </a:t>
            </a:r>
          </a:p>
          <a:p>
            <a:pPr lvl="1">
              <a:lnSpc>
                <a:spcPct val="120000"/>
              </a:lnSpc>
              <a:spcBef>
                <a:spcPts val="600"/>
              </a:spcBef>
            </a:pPr>
            <a:r>
              <a:rPr lang="en-US" dirty="0">
                <a:solidFill>
                  <a:schemeClr val="bg2"/>
                </a:solidFill>
              </a:rPr>
              <a:t>Doctor of Science in Economics and Business Administration (all majors),</a:t>
            </a:r>
          </a:p>
          <a:p>
            <a:pPr lvl="1">
              <a:lnSpc>
                <a:spcPct val="120000"/>
              </a:lnSpc>
              <a:spcBef>
                <a:spcPts val="600"/>
              </a:spcBef>
            </a:pPr>
            <a:r>
              <a:rPr lang="en-US" dirty="0">
                <a:solidFill>
                  <a:schemeClr val="bg2"/>
                </a:solidFill>
              </a:rPr>
              <a:t>Doctor of Philosophy (all majors), </a:t>
            </a:r>
          </a:p>
          <a:p>
            <a:pPr lvl="1">
              <a:lnSpc>
                <a:spcPct val="120000"/>
              </a:lnSpc>
              <a:spcBef>
                <a:spcPts val="600"/>
              </a:spcBef>
            </a:pPr>
            <a:r>
              <a:rPr lang="en-US" dirty="0">
                <a:solidFill>
                  <a:schemeClr val="bg2"/>
                </a:solidFill>
              </a:rPr>
              <a:t>Doctor of Social Sciences (major: Economics)</a:t>
            </a:r>
          </a:p>
          <a:p>
            <a:pPr>
              <a:lnSpc>
                <a:spcPct val="120000"/>
              </a:lnSpc>
              <a:spcBef>
                <a:spcPts val="600"/>
              </a:spcBef>
            </a:pPr>
            <a:r>
              <a:rPr lang="en-US" dirty="0">
                <a:solidFill>
                  <a:schemeClr val="bg2"/>
                </a:solidFill>
              </a:rPr>
              <a:t>12 possible major subjects (disciplines, see next slide)</a:t>
            </a:r>
          </a:p>
          <a:p>
            <a:pPr>
              <a:lnSpc>
                <a:spcPct val="120000"/>
              </a:lnSpc>
              <a:spcBef>
                <a:spcPts val="600"/>
              </a:spcBef>
            </a:pPr>
            <a:r>
              <a:rPr lang="en-US" dirty="0">
                <a:solidFill>
                  <a:schemeClr val="bg2"/>
                </a:solidFill>
                <a:sym typeface="Wingdings" panose="05000000000000000000" pitchFamily="2" charset="2"/>
              </a:rPr>
              <a:t>English is the main communication language of the Programme (courses, events, emails…)</a:t>
            </a:r>
            <a:endParaRPr lang="en-US" dirty="0">
              <a:solidFill>
                <a:schemeClr val="bg2"/>
              </a:solidFill>
            </a:endParaRPr>
          </a:p>
        </p:txBody>
      </p:sp>
    </p:spTree>
    <p:extLst>
      <p:ext uri="{BB962C8B-B14F-4D97-AF65-F5344CB8AC3E}">
        <p14:creationId xmlns:p14="http://schemas.microsoft.com/office/powerpoint/2010/main" val="813453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D3A1-2A85-4F90-B825-0FB7627A6779}"/>
              </a:ext>
            </a:extLst>
          </p:cNvPr>
          <p:cNvSpPr>
            <a:spLocks noGrp="1"/>
          </p:cNvSpPr>
          <p:nvPr>
            <p:ph type="title"/>
          </p:nvPr>
        </p:nvSpPr>
        <p:spPr/>
        <p:txBody>
          <a:bodyPr/>
          <a:lstStyle/>
          <a:p>
            <a:r>
              <a:rPr lang="fi-FI" dirty="0" err="1"/>
              <a:t>Departments</a:t>
            </a:r>
            <a:r>
              <a:rPr lang="fi-FI" dirty="0"/>
              <a:t> and </a:t>
            </a:r>
            <a:r>
              <a:rPr lang="fi-FI" dirty="0" err="1"/>
              <a:t>subjects</a:t>
            </a:r>
            <a:r>
              <a:rPr lang="fi-FI" dirty="0"/>
              <a:t> @ TSE</a:t>
            </a:r>
            <a:endParaRPr lang="en-GB" dirty="0"/>
          </a:p>
        </p:txBody>
      </p:sp>
      <p:sp>
        <p:nvSpPr>
          <p:cNvPr id="3" name="Content Placeholder 2">
            <a:extLst>
              <a:ext uri="{FF2B5EF4-FFF2-40B4-BE49-F238E27FC236}">
                <a16:creationId xmlns:a16="http://schemas.microsoft.com/office/drawing/2014/main" id="{C885D3B4-9233-4F02-984E-040FE4D2B9C1}"/>
              </a:ext>
            </a:extLst>
          </p:cNvPr>
          <p:cNvSpPr>
            <a:spLocks noGrp="1"/>
          </p:cNvSpPr>
          <p:nvPr>
            <p:ph sz="half" idx="2"/>
          </p:nvPr>
        </p:nvSpPr>
        <p:spPr>
          <a:xfrm>
            <a:off x="533399" y="1930873"/>
            <a:ext cx="5475600" cy="3681988"/>
          </a:xfrm>
        </p:spPr>
        <p:txBody>
          <a:bodyPr>
            <a:noAutofit/>
          </a:bodyPr>
          <a:lstStyle/>
          <a:p>
            <a:pPr marL="0" indent="0">
              <a:lnSpc>
                <a:spcPct val="80000"/>
              </a:lnSpc>
              <a:spcBef>
                <a:spcPts val="0"/>
              </a:spcBef>
              <a:spcAft>
                <a:spcPts val="600"/>
              </a:spcAft>
              <a:buFont typeface="Arial" panose="020B0604020202020204" pitchFamily="34" charset="0"/>
              <a:buNone/>
            </a:pPr>
            <a:r>
              <a:rPr lang="en-US" sz="2000" b="1" dirty="0">
                <a:solidFill>
                  <a:schemeClr val="tx2"/>
                </a:solidFill>
              </a:rPr>
              <a:t>Department of Accounting and Finance</a:t>
            </a:r>
          </a:p>
          <a:p>
            <a:pPr marL="457200" indent="-457200">
              <a:lnSpc>
                <a:spcPct val="80000"/>
              </a:lnSpc>
              <a:spcBef>
                <a:spcPts val="0"/>
              </a:spcBef>
              <a:spcAft>
                <a:spcPts val="600"/>
              </a:spcAft>
              <a:buFont typeface="Arial" panose="020B0604020202020204" pitchFamily="34" charset="0"/>
              <a:buChar char="•"/>
            </a:pPr>
            <a:r>
              <a:rPr lang="en-US" sz="2000" dirty="0">
                <a:solidFill>
                  <a:schemeClr val="tx2"/>
                </a:solidFill>
              </a:rPr>
              <a:t>Accounting and Finance</a:t>
            </a:r>
          </a:p>
          <a:p>
            <a:pPr marL="457200" indent="-457200">
              <a:lnSpc>
                <a:spcPct val="80000"/>
              </a:lnSpc>
              <a:spcBef>
                <a:spcPts val="0"/>
              </a:spcBef>
              <a:spcAft>
                <a:spcPts val="600"/>
              </a:spcAft>
              <a:buFont typeface="Arial" panose="020B0604020202020204" pitchFamily="34" charset="0"/>
              <a:buChar char="•"/>
            </a:pPr>
            <a:r>
              <a:rPr lang="en-US" sz="2000" dirty="0">
                <a:solidFill>
                  <a:schemeClr val="tx2"/>
                </a:solidFill>
              </a:rPr>
              <a:t>Business Law</a:t>
            </a:r>
          </a:p>
          <a:p>
            <a:pPr marL="457200" indent="-457200">
              <a:lnSpc>
                <a:spcPct val="80000"/>
              </a:lnSpc>
              <a:spcBef>
                <a:spcPts val="0"/>
              </a:spcBef>
              <a:spcAft>
                <a:spcPts val="600"/>
              </a:spcAft>
              <a:buFont typeface="Arial" panose="020B0604020202020204" pitchFamily="34" charset="0"/>
              <a:buChar char="•"/>
            </a:pPr>
            <a:r>
              <a:rPr lang="en-US" sz="2000" dirty="0">
                <a:solidFill>
                  <a:schemeClr val="tx2"/>
                </a:solidFill>
              </a:rPr>
              <a:t>Quantitative Methods in Management</a:t>
            </a:r>
          </a:p>
          <a:p>
            <a:pPr marL="0" indent="0">
              <a:lnSpc>
                <a:spcPct val="80000"/>
              </a:lnSpc>
              <a:spcBef>
                <a:spcPts val="0"/>
              </a:spcBef>
              <a:spcAft>
                <a:spcPts val="600"/>
              </a:spcAft>
              <a:buFont typeface="Arial" panose="020B0604020202020204" pitchFamily="34" charset="0"/>
              <a:buNone/>
            </a:pPr>
            <a:r>
              <a:rPr lang="en-US" sz="2000" b="1" dirty="0">
                <a:solidFill>
                  <a:schemeClr val="tx2"/>
                </a:solidFill>
              </a:rPr>
              <a:t>Department of Management and Entrepreneurship</a:t>
            </a:r>
          </a:p>
          <a:p>
            <a:pPr marL="457200" indent="-457200">
              <a:lnSpc>
                <a:spcPct val="80000"/>
              </a:lnSpc>
              <a:spcBef>
                <a:spcPts val="0"/>
              </a:spcBef>
              <a:spcAft>
                <a:spcPts val="600"/>
              </a:spcAft>
              <a:buFont typeface="Arial" panose="020B0604020202020204" pitchFamily="34" charset="0"/>
              <a:buChar char="•"/>
            </a:pPr>
            <a:r>
              <a:rPr lang="en-US" sz="2000" dirty="0">
                <a:solidFill>
                  <a:schemeClr val="tx2"/>
                </a:solidFill>
              </a:rPr>
              <a:t>Management and </a:t>
            </a:r>
            <a:r>
              <a:rPr lang="en-US" sz="2000" dirty="0" err="1">
                <a:solidFill>
                  <a:schemeClr val="tx2"/>
                </a:solidFill>
              </a:rPr>
              <a:t>Organisation</a:t>
            </a:r>
            <a:endParaRPr lang="en-US" sz="2000" dirty="0">
              <a:solidFill>
                <a:schemeClr val="tx2"/>
              </a:solidFill>
            </a:endParaRPr>
          </a:p>
          <a:p>
            <a:pPr marL="457200" indent="-457200">
              <a:lnSpc>
                <a:spcPct val="80000"/>
              </a:lnSpc>
              <a:spcBef>
                <a:spcPts val="0"/>
              </a:spcBef>
              <a:spcAft>
                <a:spcPts val="600"/>
              </a:spcAft>
              <a:buFont typeface="Arial" panose="020B0604020202020204" pitchFamily="34" charset="0"/>
              <a:buChar char="•"/>
            </a:pPr>
            <a:r>
              <a:rPr lang="en-US" sz="2000" dirty="0">
                <a:solidFill>
                  <a:schemeClr val="tx2"/>
                </a:solidFill>
              </a:rPr>
              <a:t>Information Systems Science</a:t>
            </a:r>
          </a:p>
          <a:p>
            <a:pPr marL="457200" indent="-457200">
              <a:lnSpc>
                <a:spcPct val="80000"/>
              </a:lnSpc>
              <a:spcBef>
                <a:spcPts val="0"/>
              </a:spcBef>
              <a:spcAft>
                <a:spcPts val="600"/>
              </a:spcAft>
              <a:buFont typeface="Arial" panose="020B0604020202020204" pitchFamily="34" charset="0"/>
              <a:buChar char="•"/>
            </a:pPr>
            <a:r>
              <a:rPr lang="en-US" sz="2000" dirty="0">
                <a:solidFill>
                  <a:schemeClr val="tx2"/>
                </a:solidFill>
              </a:rPr>
              <a:t>Entrepreneurship</a:t>
            </a:r>
          </a:p>
          <a:p>
            <a:pPr marL="0" indent="0">
              <a:lnSpc>
                <a:spcPct val="80000"/>
              </a:lnSpc>
              <a:spcBef>
                <a:spcPts val="0"/>
              </a:spcBef>
              <a:spcAft>
                <a:spcPts val="600"/>
              </a:spcAft>
              <a:buFont typeface="Arial" panose="020B0604020202020204" pitchFamily="34" charset="0"/>
              <a:buNone/>
            </a:pPr>
            <a:r>
              <a:rPr lang="en-US" sz="2000" b="1" dirty="0">
                <a:solidFill>
                  <a:schemeClr val="tx2"/>
                </a:solidFill>
              </a:rPr>
              <a:t>Department of Economics</a:t>
            </a:r>
          </a:p>
          <a:p>
            <a:pPr marL="457200" indent="-457200">
              <a:lnSpc>
                <a:spcPct val="80000"/>
              </a:lnSpc>
              <a:spcBef>
                <a:spcPts val="0"/>
              </a:spcBef>
              <a:spcAft>
                <a:spcPts val="600"/>
              </a:spcAft>
              <a:buFont typeface="Arial" panose="020B0604020202020204" pitchFamily="34" charset="0"/>
              <a:buChar char="•"/>
            </a:pPr>
            <a:r>
              <a:rPr lang="en-US" sz="2000" dirty="0">
                <a:solidFill>
                  <a:schemeClr val="tx2"/>
                </a:solidFill>
              </a:rPr>
              <a:t>Economics</a:t>
            </a:r>
          </a:p>
          <a:p>
            <a:pPr marL="457200" indent="-457200">
              <a:lnSpc>
                <a:spcPct val="80000"/>
              </a:lnSpc>
              <a:spcBef>
                <a:spcPts val="0"/>
              </a:spcBef>
              <a:spcAft>
                <a:spcPts val="600"/>
              </a:spcAft>
              <a:buFont typeface="Arial" panose="020B0604020202020204" pitchFamily="34" charset="0"/>
              <a:buChar char="•"/>
            </a:pPr>
            <a:r>
              <a:rPr lang="en-US" sz="2000" dirty="0">
                <a:solidFill>
                  <a:schemeClr val="tx2"/>
                </a:solidFill>
              </a:rPr>
              <a:t>Health Economics</a:t>
            </a:r>
            <a:endParaRPr lang="fi-FI" sz="2000" dirty="0">
              <a:solidFill>
                <a:schemeClr val="tx2"/>
              </a:solidFill>
            </a:endParaRPr>
          </a:p>
          <a:p>
            <a:endParaRPr lang="en-GB" sz="2000" dirty="0">
              <a:solidFill>
                <a:schemeClr val="tx2"/>
              </a:solidFill>
            </a:endParaRPr>
          </a:p>
        </p:txBody>
      </p:sp>
      <p:sp>
        <p:nvSpPr>
          <p:cNvPr id="4" name="Content Placeholder 3">
            <a:extLst>
              <a:ext uri="{FF2B5EF4-FFF2-40B4-BE49-F238E27FC236}">
                <a16:creationId xmlns:a16="http://schemas.microsoft.com/office/drawing/2014/main" id="{B2ADD3C9-D039-47B6-9263-5C2F9BB2A950}"/>
              </a:ext>
            </a:extLst>
          </p:cNvPr>
          <p:cNvSpPr>
            <a:spLocks noGrp="1"/>
          </p:cNvSpPr>
          <p:nvPr>
            <p:ph sz="quarter" idx="4"/>
          </p:nvPr>
        </p:nvSpPr>
        <p:spPr/>
        <p:txBody>
          <a:bodyPr>
            <a:normAutofit fontScale="70000" lnSpcReduction="20000"/>
          </a:bodyPr>
          <a:lstStyle/>
          <a:p>
            <a:pPr marL="0" indent="0">
              <a:lnSpc>
                <a:spcPct val="100000"/>
              </a:lnSpc>
              <a:spcBef>
                <a:spcPts val="0"/>
              </a:spcBef>
              <a:spcAft>
                <a:spcPts val="600"/>
              </a:spcAft>
              <a:buNone/>
            </a:pPr>
            <a:r>
              <a:rPr lang="en-US" sz="2800" b="1" dirty="0">
                <a:solidFill>
                  <a:schemeClr val="tx2"/>
                </a:solidFill>
              </a:rPr>
              <a:t>Department of Marketing and International Business</a:t>
            </a:r>
          </a:p>
          <a:p>
            <a:pPr marL="457200" indent="-457200">
              <a:lnSpc>
                <a:spcPct val="100000"/>
              </a:lnSpc>
              <a:spcBef>
                <a:spcPts val="0"/>
              </a:spcBef>
              <a:spcAft>
                <a:spcPts val="600"/>
              </a:spcAft>
              <a:buFont typeface="Arial" panose="020B0604020202020204" pitchFamily="34" charset="0"/>
              <a:buChar char="•"/>
            </a:pPr>
            <a:r>
              <a:rPr lang="en-US" sz="2800" dirty="0">
                <a:solidFill>
                  <a:schemeClr val="tx2"/>
                </a:solidFill>
              </a:rPr>
              <a:t>Marketing</a:t>
            </a:r>
          </a:p>
          <a:p>
            <a:pPr marL="457200" indent="-457200">
              <a:lnSpc>
                <a:spcPct val="100000"/>
              </a:lnSpc>
              <a:spcBef>
                <a:spcPts val="0"/>
              </a:spcBef>
              <a:spcAft>
                <a:spcPts val="600"/>
              </a:spcAft>
              <a:buFont typeface="Arial" panose="020B0604020202020204" pitchFamily="34" charset="0"/>
              <a:buChar char="•"/>
            </a:pPr>
            <a:r>
              <a:rPr lang="en-US" sz="2800" dirty="0">
                <a:solidFill>
                  <a:schemeClr val="tx2"/>
                </a:solidFill>
              </a:rPr>
              <a:t>International Business</a:t>
            </a:r>
          </a:p>
          <a:p>
            <a:pPr marL="457200" indent="-457200">
              <a:lnSpc>
                <a:spcPct val="100000"/>
              </a:lnSpc>
              <a:spcBef>
                <a:spcPts val="0"/>
              </a:spcBef>
              <a:spcAft>
                <a:spcPts val="600"/>
              </a:spcAft>
              <a:buFont typeface="Arial" panose="020B0604020202020204" pitchFamily="34" charset="0"/>
              <a:buChar char="•"/>
            </a:pPr>
            <a:r>
              <a:rPr lang="en-US" sz="2800" dirty="0">
                <a:solidFill>
                  <a:schemeClr val="tx2"/>
                </a:solidFill>
              </a:rPr>
              <a:t>Supply Chain Management</a:t>
            </a:r>
          </a:p>
          <a:p>
            <a:pPr marL="457200" indent="-457200">
              <a:lnSpc>
                <a:spcPct val="100000"/>
              </a:lnSpc>
              <a:spcBef>
                <a:spcPts val="0"/>
              </a:spcBef>
              <a:spcAft>
                <a:spcPts val="600"/>
              </a:spcAft>
              <a:buFont typeface="Arial" panose="020B0604020202020204" pitchFamily="34" charset="0"/>
              <a:buChar char="•"/>
            </a:pPr>
            <a:r>
              <a:rPr lang="en-US" sz="2800" dirty="0">
                <a:solidFill>
                  <a:schemeClr val="tx2"/>
                </a:solidFill>
              </a:rPr>
              <a:t>Economic Geography</a:t>
            </a:r>
          </a:p>
          <a:p>
            <a:pPr marL="0" indent="0">
              <a:lnSpc>
                <a:spcPct val="100000"/>
              </a:lnSpc>
              <a:spcBef>
                <a:spcPts val="0"/>
              </a:spcBef>
              <a:spcAft>
                <a:spcPts val="600"/>
              </a:spcAft>
              <a:buNone/>
            </a:pPr>
            <a:r>
              <a:rPr lang="en-US" sz="2800" b="1" dirty="0">
                <a:solidFill>
                  <a:schemeClr val="tx2"/>
                </a:solidFill>
              </a:rPr>
              <a:t>Finland Futures Research Centre (FFRC)</a:t>
            </a:r>
          </a:p>
          <a:p>
            <a:pPr marL="457200" indent="-457200">
              <a:lnSpc>
                <a:spcPct val="100000"/>
              </a:lnSpc>
              <a:spcBef>
                <a:spcPts val="0"/>
              </a:spcBef>
              <a:spcAft>
                <a:spcPts val="600"/>
              </a:spcAft>
              <a:buFont typeface="Arial" panose="020B0604020202020204" pitchFamily="34" charset="0"/>
              <a:buChar char="•"/>
            </a:pPr>
            <a:r>
              <a:rPr lang="en-US" sz="2800" dirty="0">
                <a:solidFill>
                  <a:schemeClr val="tx2"/>
                </a:solidFill>
              </a:rPr>
              <a:t>Futures Studies</a:t>
            </a:r>
          </a:p>
          <a:p>
            <a:pPr marL="0" indent="0">
              <a:lnSpc>
                <a:spcPct val="100000"/>
              </a:lnSpc>
              <a:spcBef>
                <a:spcPts val="0"/>
              </a:spcBef>
              <a:spcAft>
                <a:spcPts val="600"/>
              </a:spcAft>
              <a:buNone/>
            </a:pPr>
            <a:r>
              <a:rPr lang="en-US" sz="2800" b="1" dirty="0">
                <a:solidFill>
                  <a:schemeClr val="tx2"/>
                </a:solidFill>
              </a:rPr>
              <a:t>TSE Pori</a:t>
            </a:r>
          </a:p>
          <a:p>
            <a:pPr marL="457200" indent="-457200">
              <a:lnSpc>
                <a:spcPct val="100000"/>
              </a:lnSpc>
              <a:spcBef>
                <a:spcPts val="0"/>
              </a:spcBef>
              <a:spcAft>
                <a:spcPts val="600"/>
              </a:spcAft>
              <a:buFont typeface="Arial" panose="020B0604020202020204" pitchFamily="34" charset="0"/>
              <a:buChar char="•"/>
            </a:pPr>
            <a:r>
              <a:rPr lang="en-US" sz="2800" dirty="0">
                <a:solidFill>
                  <a:schemeClr val="tx2"/>
                </a:solidFill>
              </a:rPr>
              <a:t>Accounting and Finance</a:t>
            </a:r>
          </a:p>
          <a:p>
            <a:pPr marL="457200" indent="-457200">
              <a:lnSpc>
                <a:spcPct val="100000"/>
              </a:lnSpc>
              <a:spcBef>
                <a:spcPts val="0"/>
              </a:spcBef>
              <a:spcAft>
                <a:spcPts val="600"/>
              </a:spcAft>
              <a:buFont typeface="Arial" panose="020B0604020202020204" pitchFamily="34" charset="0"/>
              <a:buChar char="•"/>
            </a:pPr>
            <a:r>
              <a:rPr lang="en-US" sz="2800" dirty="0">
                <a:solidFill>
                  <a:schemeClr val="tx2"/>
                </a:solidFill>
              </a:rPr>
              <a:t>Management and </a:t>
            </a:r>
            <a:r>
              <a:rPr lang="en-US" sz="2800" dirty="0" err="1">
                <a:solidFill>
                  <a:schemeClr val="tx2"/>
                </a:solidFill>
              </a:rPr>
              <a:t>Organisation</a:t>
            </a:r>
            <a:endParaRPr lang="en-US" sz="2800" dirty="0">
              <a:solidFill>
                <a:schemeClr val="tx2"/>
              </a:solidFill>
            </a:endParaRPr>
          </a:p>
          <a:p>
            <a:pPr marL="457200" indent="-457200">
              <a:lnSpc>
                <a:spcPct val="100000"/>
              </a:lnSpc>
              <a:spcBef>
                <a:spcPts val="0"/>
              </a:spcBef>
              <a:spcAft>
                <a:spcPts val="600"/>
              </a:spcAft>
              <a:buFont typeface="Arial" panose="020B0604020202020204" pitchFamily="34" charset="0"/>
              <a:buChar char="•"/>
            </a:pPr>
            <a:r>
              <a:rPr lang="en-US" sz="2800" dirty="0">
                <a:solidFill>
                  <a:schemeClr val="tx2"/>
                </a:solidFill>
              </a:rPr>
              <a:t>Marketing</a:t>
            </a:r>
          </a:p>
          <a:p>
            <a:pPr marL="457200" indent="-457200">
              <a:lnSpc>
                <a:spcPct val="100000"/>
              </a:lnSpc>
              <a:spcBef>
                <a:spcPts val="0"/>
              </a:spcBef>
              <a:spcAft>
                <a:spcPts val="600"/>
              </a:spcAft>
              <a:buFont typeface="Arial" panose="020B0604020202020204" pitchFamily="34" charset="0"/>
              <a:buChar char="•"/>
            </a:pPr>
            <a:r>
              <a:rPr lang="en-US" sz="2800" dirty="0">
                <a:solidFill>
                  <a:schemeClr val="tx2"/>
                </a:solidFill>
              </a:rPr>
              <a:t>Entrepreneurship</a:t>
            </a:r>
          </a:p>
          <a:p>
            <a:endParaRPr lang="en-GB" dirty="0">
              <a:solidFill>
                <a:schemeClr val="tx2"/>
              </a:solidFill>
            </a:endParaRPr>
          </a:p>
        </p:txBody>
      </p:sp>
    </p:spTree>
    <p:extLst>
      <p:ext uri="{BB962C8B-B14F-4D97-AF65-F5344CB8AC3E}">
        <p14:creationId xmlns:p14="http://schemas.microsoft.com/office/powerpoint/2010/main" val="3030079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9205A-AC7D-4A24-93EC-A213DFF3701A}"/>
              </a:ext>
            </a:extLst>
          </p:cNvPr>
          <p:cNvSpPr>
            <a:spLocks noGrp="1"/>
          </p:cNvSpPr>
          <p:nvPr>
            <p:ph type="title"/>
          </p:nvPr>
        </p:nvSpPr>
        <p:spPr/>
        <p:txBody>
          <a:bodyPr/>
          <a:lstStyle/>
          <a:p>
            <a:r>
              <a:rPr lang="fi-FI" dirty="0" err="1"/>
              <a:t>Intake</a:t>
            </a:r>
            <a:r>
              <a:rPr lang="fi-FI" dirty="0"/>
              <a:t>: </a:t>
            </a:r>
            <a:r>
              <a:rPr lang="fi-FI" dirty="0" err="1"/>
              <a:t>applicants</a:t>
            </a:r>
            <a:r>
              <a:rPr lang="fi-FI" dirty="0"/>
              <a:t> and </a:t>
            </a:r>
            <a:r>
              <a:rPr lang="fi-FI" dirty="0" err="1"/>
              <a:t>admitted</a:t>
            </a:r>
            <a:r>
              <a:rPr lang="fi-FI" dirty="0"/>
              <a:t> 2011-2025</a:t>
            </a:r>
            <a:endParaRPr lang="en-GB" dirty="0"/>
          </a:p>
        </p:txBody>
      </p:sp>
      <p:graphicFrame>
        <p:nvGraphicFramePr>
          <p:cNvPr id="4" name="Content Placeholder 3">
            <a:extLst>
              <a:ext uri="{FF2B5EF4-FFF2-40B4-BE49-F238E27FC236}">
                <a16:creationId xmlns:a16="http://schemas.microsoft.com/office/drawing/2014/main" id="{05D6C270-1A89-4CFB-9F93-D13AEF33BD9C}"/>
              </a:ext>
            </a:extLst>
          </p:cNvPr>
          <p:cNvGraphicFramePr>
            <a:graphicFrameLocks noGrp="1"/>
          </p:cNvGraphicFramePr>
          <p:nvPr>
            <p:ph idx="1"/>
            <p:extLst>
              <p:ext uri="{D42A27DB-BD31-4B8C-83A1-F6EECF244321}">
                <p14:modId xmlns:p14="http://schemas.microsoft.com/office/powerpoint/2010/main" val="2378371777"/>
              </p:ext>
            </p:extLst>
          </p:nvPr>
        </p:nvGraphicFramePr>
        <p:xfrm>
          <a:off x="533400" y="1930400"/>
          <a:ext cx="11142663" cy="40909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5815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5F02-7DE3-4CEA-914F-7A60D73C7E75}"/>
              </a:ext>
            </a:extLst>
          </p:cNvPr>
          <p:cNvSpPr>
            <a:spLocks noGrp="1"/>
          </p:cNvSpPr>
          <p:nvPr>
            <p:ph type="title"/>
          </p:nvPr>
        </p:nvSpPr>
        <p:spPr>
          <a:xfrm>
            <a:off x="533399" y="-15874"/>
            <a:ext cx="11142663" cy="1262216"/>
          </a:xfrm>
        </p:spPr>
        <p:txBody>
          <a:bodyPr/>
          <a:lstStyle/>
          <a:p>
            <a:r>
              <a:rPr lang="fi-FI" dirty="0" err="1"/>
              <a:t>Applying</a:t>
            </a:r>
            <a:endParaRPr lang="en-GB" dirty="0"/>
          </a:p>
        </p:txBody>
      </p:sp>
      <p:sp>
        <p:nvSpPr>
          <p:cNvPr id="3" name="Content Placeholder 2">
            <a:extLst>
              <a:ext uri="{FF2B5EF4-FFF2-40B4-BE49-F238E27FC236}">
                <a16:creationId xmlns:a16="http://schemas.microsoft.com/office/drawing/2014/main" id="{6490AFF0-E32C-44D9-9574-5F35B1A87B19}"/>
              </a:ext>
            </a:extLst>
          </p:cNvPr>
          <p:cNvSpPr>
            <a:spLocks noGrp="1"/>
          </p:cNvSpPr>
          <p:nvPr>
            <p:ph idx="1"/>
          </p:nvPr>
        </p:nvSpPr>
        <p:spPr>
          <a:xfrm>
            <a:off x="533400" y="1079771"/>
            <a:ext cx="11142663" cy="5545618"/>
          </a:xfrm>
        </p:spPr>
        <p:txBody>
          <a:bodyPr>
            <a:normAutofit lnSpcReduction="10000"/>
          </a:bodyPr>
          <a:lstStyle/>
          <a:p>
            <a:pPr>
              <a:lnSpc>
                <a:spcPct val="120000"/>
              </a:lnSpc>
            </a:pPr>
            <a:r>
              <a:rPr lang="fi-FI" sz="2000" dirty="0"/>
              <a:t>Application </a:t>
            </a:r>
            <a:r>
              <a:rPr lang="fi-FI" sz="2000" dirty="0" err="1"/>
              <a:t>periods</a:t>
            </a:r>
            <a:r>
              <a:rPr lang="fi-FI" sz="2000" dirty="0"/>
              <a:t> </a:t>
            </a:r>
            <a:r>
              <a:rPr lang="fi-FI" sz="2000" dirty="0" err="1"/>
              <a:t>are</a:t>
            </a:r>
            <a:r>
              <a:rPr lang="fi-FI" sz="2000" dirty="0"/>
              <a:t> in </a:t>
            </a:r>
            <a:r>
              <a:rPr lang="fi-FI" sz="2000" dirty="0" err="1"/>
              <a:t>March</a:t>
            </a:r>
            <a:r>
              <a:rPr lang="fi-FI" sz="2000" dirty="0"/>
              <a:t> and in </a:t>
            </a:r>
            <a:r>
              <a:rPr lang="fi-FI" sz="2000" dirty="0" err="1"/>
              <a:t>September</a:t>
            </a:r>
            <a:r>
              <a:rPr lang="fi-FI" sz="2000" dirty="0"/>
              <a:t> </a:t>
            </a:r>
          </a:p>
          <a:p>
            <a:pPr lvl="1">
              <a:lnSpc>
                <a:spcPct val="120000"/>
              </a:lnSpc>
            </a:pPr>
            <a:r>
              <a:rPr lang="en-US" sz="1600" dirty="0"/>
              <a:t>25.8. - 8.9.2026 (study right begins 1.1.2027); possibility to apply for UTUGS funded positions</a:t>
            </a:r>
          </a:p>
          <a:p>
            <a:pPr lvl="1">
              <a:lnSpc>
                <a:spcPct val="120000"/>
              </a:lnSpc>
            </a:pPr>
            <a:r>
              <a:rPr lang="en-US" sz="1600" dirty="0"/>
              <a:t>16.3. - 30.3.2027 (study right begins 1.8.2027)</a:t>
            </a:r>
          </a:p>
          <a:p>
            <a:pPr lvl="1">
              <a:lnSpc>
                <a:spcPct val="120000"/>
              </a:lnSpc>
            </a:pPr>
            <a:r>
              <a:rPr lang="fi-FI" sz="1600" dirty="0">
                <a:solidFill>
                  <a:schemeClr val="tx2"/>
                </a:solidFill>
                <a:hlinkClick r:id="rId2">
                  <a:extLst>
                    <a:ext uri="{A12FA001-AC4F-418D-AE19-62706E023703}">
                      <ahyp:hlinkClr xmlns:ahyp="http://schemas.microsoft.com/office/drawing/2018/hyperlinkcolor" val="tx"/>
                    </a:ext>
                  </a:extLst>
                </a:hlinkClick>
              </a:rPr>
              <a:t>https://www.utu.fi/en/tutkimus/tutkijakoulu/hakuohjeet</a:t>
            </a:r>
            <a:r>
              <a:rPr lang="fi-FI" sz="1600" dirty="0">
                <a:solidFill>
                  <a:schemeClr val="tx2"/>
                </a:solidFill>
              </a:rPr>
              <a:t> </a:t>
            </a:r>
          </a:p>
          <a:p>
            <a:pPr lvl="1">
              <a:lnSpc>
                <a:spcPct val="120000"/>
              </a:lnSpc>
            </a:pPr>
            <a:r>
              <a:rPr lang="fi-FI" sz="1600" dirty="0"/>
              <a:t>As a general </a:t>
            </a:r>
            <a:r>
              <a:rPr lang="fi-FI" sz="1600" dirty="0" err="1"/>
              <a:t>rule</a:t>
            </a:r>
            <a:r>
              <a:rPr lang="fi-FI" sz="1600" dirty="0"/>
              <a:t>, no </a:t>
            </a:r>
            <a:r>
              <a:rPr lang="fi-FI" sz="1600" dirty="0" err="1"/>
              <a:t>need</a:t>
            </a:r>
            <a:r>
              <a:rPr lang="fi-FI" sz="1600" dirty="0"/>
              <a:t> to </a:t>
            </a:r>
            <a:r>
              <a:rPr lang="fi-FI" sz="1600" dirty="0" err="1"/>
              <a:t>contact</a:t>
            </a:r>
            <a:r>
              <a:rPr lang="fi-FI" sz="1600" dirty="0"/>
              <a:t> a </a:t>
            </a:r>
            <a:r>
              <a:rPr lang="fi-FI" sz="1600" dirty="0" err="1"/>
              <a:t>Professor</a:t>
            </a:r>
            <a:r>
              <a:rPr lang="fi-FI" sz="1600" dirty="0"/>
              <a:t> </a:t>
            </a:r>
            <a:r>
              <a:rPr lang="fi-FI" sz="1600" dirty="0" err="1"/>
              <a:t>prior</a:t>
            </a:r>
            <a:r>
              <a:rPr lang="fi-FI" sz="1600" dirty="0"/>
              <a:t> </a:t>
            </a:r>
            <a:r>
              <a:rPr lang="fi-FI" sz="1600" dirty="0" err="1"/>
              <a:t>applying</a:t>
            </a:r>
            <a:r>
              <a:rPr lang="fi-FI" sz="1600" dirty="0"/>
              <a:t> &gt; </a:t>
            </a:r>
            <a:r>
              <a:rPr lang="fi-FI" sz="1600" dirty="0" err="1"/>
              <a:t>Two</a:t>
            </a:r>
            <a:r>
              <a:rPr lang="fi-FI" sz="1600" dirty="0"/>
              <a:t> </a:t>
            </a:r>
            <a:r>
              <a:rPr lang="fi-FI" sz="1600" dirty="0" err="1"/>
              <a:t>supervisors</a:t>
            </a:r>
            <a:r>
              <a:rPr lang="fi-FI" sz="1600" dirty="0"/>
              <a:t> and a tutor </a:t>
            </a:r>
            <a:r>
              <a:rPr lang="fi-FI" sz="1600" dirty="0" err="1"/>
              <a:t>are</a:t>
            </a:r>
            <a:r>
              <a:rPr lang="fi-FI" sz="1600" dirty="0"/>
              <a:t> </a:t>
            </a:r>
            <a:r>
              <a:rPr lang="fi-FI" sz="1600" dirty="0" err="1"/>
              <a:t>appointed</a:t>
            </a:r>
            <a:r>
              <a:rPr lang="fi-FI" sz="1600" dirty="0"/>
              <a:t> to </a:t>
            </a:r>
            <a:r>
              <a:rPr lang="fi-FI" sz="1600" dirty="0" err="1"/>
              <a:t>each</a:t>
            </a:r>
            <a:r>
              <a:rPr lang="fi-FI" sz="1600" dirty="0"/>
              <a:t> </a:t>
            </a:r>
            <a:r>
              <a:rPr lang="fi-FI" sz="1600" dirty="0" err="1"/>
              <a:t>new</a:t>
            </a:r>
            <a:r>
              <a:rPr lang="fi-FI" sz="1600" dirty="0"/>
              <a:t> </a:t>
            </a:r>
            <a:r>
              <a:rPr lang="fi-FI" sz="1600" dirty="0" err="1"/>
              <a:t>selected</a:t>
            </a:r>
            <a:r>
              <a:rPr lang="fi-FI" sz="1600" dirty="0"/>
              <a:t> </a:t>
            </a:r>
            <a:r>
              <a:rPr lang="fi-FI" sz="1600" dirty="0" err="1"/>
              <a:t>student</a:t>
            </a:r>
            <a:endParaRPr lang="fi-FI" sz="1600" dirty="0"/>
          </a:p>
          <a:p>
            <a:pPr>
              <a:lnSpc>
                <a:spcPct val="120000"/>
              </a:lnSpc>
            </a:pPr>
            <a:r>
              <a:rPr lang="fi-FI" sz="2000" dirty="0"/>
              <a:t>Read </a:t>
            </a:r>
            <a:r>
              <a:rPr lang="fi-FI" sz="2000" dirty="0" err="1"/>
              <a:t>carefully</a:t>
            </a:r>
            <a:r>
              <a:rPr lang="fi-FI" sz="2000" dirty="0"/>
              <a:t> </a:t>
            </a:r>
            <a:r>
              <a:rPr lang="fi-FI" sz="2000" dirty="0" err="1"/>
              <a:t>the</a:t>
            </a:r>
            <a:r>
              <a:rPr lang="fi-FI" sz="2000" dirty="0"/>
              <a:t> </a:t>
            </a:r>
            <a:r>
              <a:rPr lang="fi-FI" sz="2000" dirty="0" err="1"/>
              <a:t>call</a:t>
            </a:r>
            <a:r>
              <a:rPr lang="fi-FI" sz="2000" dirty="0"/>
              <a:t> for </a:t>
            </a:r>
            <a:r>
              <a:rPr lang="fi-FI" sz="2000" dirty="0" err="1"/>
              <a:t>applications</a:t>
            </a:r>
            <a:r>
              <a:rPr lang="fi-FI" sz="2000" dirty="0"/>
              <a:t>, </a:t>
            </a:r>
            <a:r>
              <a:rPr lang="fi-FI" sz="2000" dirty="0" err="1"/>
              <a:t>published</a:t>
            </a:r>
            <a:r>
              <a:rPr lang="fi-FI" sz="2000" dirty="0"/>
              <a:t> </a:t>
            </a:r>
            <a:r>
              <a:rPr lang="fi-FI" sz="2000" dirty="0" err="1"/>
              <a:t>by</a:t>
            </a:r>
            <a:r>
              <a:rPr lang="fi-FI" sz="2000" dirty="0"/>
              <a:t> 30.6.2026 (</a:t>
            </a:r>
            <a:r>
              <a:rPr lang="fi-FI" sz="2000" dirty="0">
                <a:solidFill>
                  <a:schemeClr val="tx2"/>
                </a:solidFill>
                <a:hlinkClick r:id="rId3">
                  <a:extLst>
                    <a:ext uri="{A12FA001-AC4F-418D-AE19-62706E023703}">
                      <ahyp:hlinkClr xmlns:ahyp="http://schemas.microsoft.com/office/drawing/2018/hyperlinkcolor" val="tx"/>
                    </a:ext>
                  </a:extLst>
                </a:hlinkClick>
              </a:rPr>
              <a:t>https://www.utu.fi/en/research/utugs/doctoral-programme-of-turku-school-of-economics/admission-criteria-and-Instructions-for-applicants</a:t>
            </a:r>
            <a:r>
              <a:rPr lang="fi-FI" sz="2000" dirty="0"/>
              <a:t>)</a:t>
            </a:r>
          </a:p>
          <a:p>
            <a:pPr>
              <a:lnSpc>
                <a:spcPct val="120000"/>
              </a:lnSpc>
            </a:pPr>
            <a:r>
              <a:rPr lang="fi-FI" sz="2000" dirty="0" err="1"/>
              <a:t>Apply</a:t>
            </a:r>
            <a:r>
              <a:rPr lang="fi-FI" sz="2000" dirty="0"/>
              <a:t> in </a:t>
            </a:r>
            <a:r>
              <a:rPr lang="fi-FI" sz="2000" dirty="0" err="1"/>
              <a:t>the</a:t>
            </a:r>
            <a:r>
              <a:rPr lang="fi-FI" sz="2000" dirty="0"/>
              <a:t> </a:t>
            </a:r>
            <a:r>
              <a:rPr lang="fi-FI" sz="2000" dirty="0" err="1"/>
              <a:t>electronic</a:t>
            </a:r>
            <a:r>
              <a:rPr lang="fi-FI" sz="2000" dirty="0"/>
              <a:t> </a:t>
            </a:r>
            <a:r>
              <a:rPr lang="fi-FI" sz="2000" dirty="0" err="1"/>
              <a:t>system</a:t>
            </a:r>
            <a:r>
              <a:rPr lang="fi-FI" sz="2000" dirty="0"/>
              <a:t> (</a:t>
            </a:r>
            <a:r>
              <a:rPr lang="fi-FI" sz="2000" dirty="0">
                <a:solidFill>
                  <a:schemeClr val="tx2"/>
                </a:solidFill>
                <a:hlinkClick r:id="rId4">
                  <a:extLst>
                    <a:ext uri="{A12FA001-AC4F-418D-AE19-62706E023703}">
                      <ahyp:hlinkClr xmlns:ahyp="http://schemas.microsoft.com/office/drawing/2018/hyperlinkcolor" val="tx"/>
                    </a:ext>
                  </a:extLst>
                </a:hlinkClick>
              </a:rPr>
              <a:t>https://www.utu.fi/en/research/utugs/how-to-apply/call-for-applications</a:t>
            </a:r>
            <a:r>
              <a:rPr lang="fi-FI" sz="2000" dirty="0"/>
              <a:t>)</a:t>
            </a:r>
          </a:p>
          <a:p>
            <a:pPr>
              <a:lnSpc>
                <a:spcPct val="120000"/>
              </a:lnSpc>
            </a:pPr>
            <a:r>
              <a:rPr lang="fi-FI" sz="2000" dirty="0" err="1"/>
              <a:t>Requirements</a:t>
            </a:r>
            <a:r>
              <a:rPr lang="fi-FI" sz="2000" dirty="0"/>
              <a:t>:</a:t>
            </a:r>
          </a:p>
          <a:p>
            <a:pPr lvl="1">
              <a:lnSpc>
                <a:spcPct val="120000"/>
              </a:lnSpc>
            </a:pPr>
            <a:r>
              <a:rPr lang="fi-FI" sz="1600" dirty="0"/>
              <a:t>Research </a:t>
            </a:r>
            <a:r>
              <a:rPr lang="fi-FI" sz="1600" dirty="0" err="1"/>
              <a:t>plan</a:t>
            </a:r>
            <a:r>
              <a:rPr lang="fi-FI" sz="1600" dirty="0"/>
              <a:t> + </a:t>
            </a:r>
            <a:r>
              <a:rPr lang="fi-FI" sz="1600" dirty="0" err="1"/>
              <a:t>Letter</a:t>
            </a:r>
            <a:r>
              <a:rPr lang="fi-FI" sz="1600" dirty="0"/>
              <a:t> of </a:t>
            </a:r>
            <a:r>
              <a:rPr lang="fi-FI" sz="1600" dirty="0" err="1"/>
              <a:t>motivation</a:t>
            </a:r>
            <a:r>
              <a:rPr lang="fi-FI" sz="1600" dirty="0"/>
              <a:t> + </a:t>
            </a:r>
            <a:r>
              <a:rPr lang="fi-FI" sz="1600" dirty="0" err="1"/>
              <a:t>good</a:t>
            </a:r>
            <a:r>
              <a:rPr lang="fi-FI" sz="1600" dirty="0"/>
              <a:t> </a:t>
            </a:r>
            <a:r>
              <a:rPr lang="fi-FI" sz="1600" dirty="0" err="1"/>
              <a:t>academic</a:t>
            </a:r>
            <a:r>
              <a:rPr lang="fi-FI" sz="1600" dirty="0"/>
              <a:t> </a:t>
            </a:r>
            <a:r>
              <a:rPr lang="fi-FI" sz="1600" dirty="0" err="1"/>
              <a:t>performance</a:t>
            </a:r>
            <a:r>
              <a:rPr lang="fi-FI" sz="1600" dirty="0"/>
              <a:t> (</a:t>
            </a:r>
            <a:r>
              <a:rPr lang="fi-FI" sz="1600" dirty="0">
                <a:solidFill>
                  <a:schemeClr val="tx2"/>
                </a:solidFill>
                <a:hlinkClick r:id="rId5">
                  <a:extLst>
                    <a:ext uri="{A12FA001-AC4F-418D-AE19-62706E023703}">
                      <ahyp:hlinkClr xmlns:ahyp="http://schemas.microsoft.com/office/drawing/2018/hyperlinkcolor" val="tx"/>
                    </a:ext>
                  </a:extLst>
                </a:hlinkClick>
              </a:rPr>
              <a:t>https://www.utu.fi/en/university/turku-school-of-economics/research/doctoral-training/applying</a:t>
            </a:r>
            <a:r>
              <a:rPr lang="fi-FI" sz="1600" dirty="0"/>
              <a:t>)</a:t>
            </a:r>
          </a:p>
          <a:p>
            <a:pPr lvl="1">
              <a:lnSpc>
                <a:spcPct val="120000"/>
              </a:lnSpc>
            </a:pPr>
            <a:r>
              <a:rPr lang="fi-FI" sz="1600" dirty="0"/>
              <a:t>Language </a:t>
            </a:r>
            <a:r>
              <a:rPr lang="fi-FI" sz="1600" dirty="0" err="1"/>
              <a:t>requirements</a:t>
            </a:r>
            <a:r>
              <a:rPr lang="fi-FI" sz="1600" dirty="0"/>
              <a:t> (</a:t>
            </a:r>
            <a:r>
              <a:rPr lang="fi-FI" sz="1600" dirty="0">
                <a:solidFill>
                  <a:schemeClr val="tx2"/>
                </a:solidFill>
                <a:hlinkClick r:id="rId6">
                  <a:extLst>
                    <a:ext uri="{A12FA001-AC4F-418D-AE19-62706E023703}">
                      <ahyp:hlinkClr xmlns:ahyp="http://schemas.microsoft.com/office/drawing/2018/hyperlinkcolor" val="tx"/>
                    </a:ext>
                  </a:extLst>
                </a:hlinkClick>
              </a:rPr>
              <a:t>https://www.utu.fi/en/research/utugs/how-to-apply/language</a:t>
            </a:r>
            <a:r>
              <a:rPr lang="fi-FI" sz="1600" dirty="0"/>
              <a:t>) </a:t>
            </a:r>
          </a:p>
          <a:p>
            <a:endParaRPr lang="en-GB" dirty="0"/>
          </a:p>
        </p:txBody>
      </p:sp>
    </p:spTree>
    <p:extLst>
      <p:ext uri="{BB962C8B-B14F-4D97-AF65-F5344CB8AC3E}">
        <p14:creationId xmlns:p14="http://schemas.microsoft.com/office/powerpoint/2010/main" val="2457115797"/>
      </p:ext>
    </p:extLst>
  </p:cSld>
  <p:clrMapOvr>
    <a:masterClrMapping/>
  </p:clrMapOvr>
</p:sld>
</file>

<file path=ppt/theme/theme1.xml><?xml version="1.0" encoding="utf-8"?>
<a:theme xmlns:a="http://schemas.openxmlformats.org/drawingml/2006/main" name="utu-powerpoint-pohja-en">
  <a:themeElements>
    <a:clrScheme name="UTU">
      <a:dk1>
        <a:sysClr val="windowText" lastClr="000000"/>
      </a:dk1>
      <a:lt1>
        <a:sysClr val="window" lastClr="FFFFFF"/>
      </a:lt1>
      <a:dk2>
        <a:srgbClr val="004A43"/>
      </a:dk2>
      <a:lt2>
        <a:srgbClr val="E4E4C8"/>
      </a:lt2>
      <a:accent1>
        <a:srgbClr val="004A43"/>
      </a:accent1>
      <a:accent2>
        <a:srgbClr val="ECCCE3"/>
      </a:accent2>
      <a:accent3>
        <a:srgbClr val="E9E4CF"/>
      </a:accent3>
      <a:accent4>
        <a:srgbClr val="ADCB00"/>
      </a:accent4>
      <a:accent5>
        <a:srgbClr val="8B5DCB"/>
      </a:accent5>
      <a:accent6>
        <a:srgbClr val="F8485E"/>
      </a:accent6>
      <a:hlink>
        <a:srgbClr val="8B5DCB"/>
      </a:hlink>
      <a:folHlink>
        <a:srgbClr val="F8485E"/>
      </a:folHlink>
    </a:clrScheme>
    <a:fontScheme name="UTU">
      <a:majorFont>
        <a:latin typeface="Playfair Display SemiBold"/>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u-2025" id="{5E46D14B-03EF-6C46-A6DD-B4CA4C6B79AB}" vid="{479A1C58-B6FC-0745-A95F-4BE781327B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A407D4FD17612942B689264A64C80E05" ma:contentTypeVersion="1" ma:contentTypeDescription="Luo uusi asiakirja." ma:contentTypeScope="" ma:versionID="0480f80a69f636fdb437def8970b05bc">
  <xsd:schema xmlns:xsd="http://www.w3.org/2001/XMLSchema" xmlns:xs="http://www.w3.org/2001/XMLSchema" xmlns:p="http://schemas.microsoft.com/office/2006/metadata/properties" xmlns:ns1="http://schemas.microsoft.com/sharepoint/v3" targetNamespace="http://schemas.microsoft.com/office/2006/metadata/properties" ma:root="true" ma:fieldsID="fd992add4e3bc107ac41e75fb37a5a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joituksen alkamispäivämäärä" ma:description="Ajoituksen alkamispäivämäärä on julkaisuominaisuuden luoma sivustosarake. Sillä määritetään päivämäärä ja kellonaika, jolloin vierailijat näkevät sivuston ensimmäisen kerran." ma:hidden="true" ma:internalName="PublishingStartDate">
      <xsd:simpleType>
        <xsd:restriction base="dms:Unknown"/>
      </xsd:simpleType>
    </xsd:element>
    <xsd:element name="PublishingExpirationDate" ma:index="9" nillable="true" ma:displayName="Ajoituksen päättymispäivämäärä" ma:description="Ajoituksen päättymispäivämäärä on julkaisuominaisuuden luoma sivustosarake. Sillä määritetään päivämäärä ja kellonaika, jolloin vierailijat eivät enää näe tätä sivustoa."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D425F4-6F88-4EF6-B6D4-CBA8937CC1BB}">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0E279BB5-4AFF-46DF-8449-888BC8E5C313}">
  <ds:schemaRefs>
    <ds:schemaRef ds:uri="http://schemas.microsoft.com/sharepoint/v3/contenttype/forms"/>
  </ds:schemaRefs>
</ds:datastoreItem>
</file>

<file path=customXml/itemProps3.xml><?xml version="1.0" encoding="utf-8"?>
<ds:datastoreItem xmlns:ds="http://schemas.openxmlformats.org/officeDocument/2006/customXml" ds:itemID="{BCDF4772-F6E9-4CDC-A377-AA1F66B5AA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3077</TotalTime>
  <Words>1077</Words>
  <Application>Microsoft Office PowerPoint</Application>
  <PresentationFormat>Widescreen</PresentationFormat>
  <Paragraphs>97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Noto Sans</vt:lpstr>
      <vt:lpstr>Noto Sans SemiBold</vt:lpstr>
      <vt:lpstr>Playfair Display SemiBold</vt:lpstr>
      <vt:lpstr>Symbol</vt:lpstr>
      <vt:lpstr>utu-powerpoint-pohja-en</vt:lpstr>
      <vt:lpstr>TSE for Sustainable Futures</vt:lpstr>
      <vt:lpstr>Milestones</vt:lpstr>
      <vt:lpstr>PowerPoint Presentation</vt:lpstr>
      <vt:lpstr>PowerPoint Presentation</vt:lpstr>
      <vt:lpstr>Multidisciplinary research</vt:lpstr>
      <vt:lpstr>General information on DPTSE</vt:lpstr>
      <vt:lpstr>Departments and subjects @ TSE</vt:lpstr>
      <vt:lpstr>Intake: applicants and admitted 2011-2025</vt:lpstr>
      <vt:lpstr>Applying</vt:lpstr>
      <vt:lpstr>Overview of the Evaluation Process of Applications</vt:lpstr>
      <vt:lpstr>Major subject sessions in breakout rooms</vt:lpstr>
      <vt:lpstr>PowerPoint Presentation</vt:lpstr>
    </vt:vector>
  </TitlesOfParts>
  <Company>University of Turku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TSE for Sustainable Futures</dc:title>
  <dc:creator>Arto Ryömä</dc:creator>
  <cp:lastModifiedBy>Jenni Gray</cp:lastModifiedBy>
  <cp:revision>188</cp:revision>
  <dcterms:created xsi:type="dcterms:W3CDTF">2025-03-14T07:10:25Z</dcterms:created>
  <dcterms:modified xsi:type="dcterms:W3CDTF">2026-05-08T06:58:20Z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0x010100A407D4FD17612942B689264A64C80E05</vt:lpwstr>
  </property>
</Properties>
</file>